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460" r:id="rId3"/>
    <p:sldId id="414" r:id="rId4"/>
    <p:sldId id="462" r:id="rId5"/>
    <p:sldId id="270" r:id="rId6"/>
    <p:sldId id="451" r:id="rId7"/>
    <p:sldId id="463" r:id="rId8"/>
    <p:sldId id="432" r:id="rId9"/>
    <p:sldId id="450" r:id="rId10"/>
    <p:sldId id="464" r:id="rId11"/>
    <p:sldId id="438" r:id="rId12"/>
    <p:sldId id="465" r:id="rId13"/>
    <p:sldId id="466" r:id="rId14"/>
    <p:sldId id="467" r:id="rId15"/>
  </p:sldIdLst>
  <p:sldSz cx="12192000" cy="6858000"/>
  <p:notesSz cx="6858000" cy="9144000"/>
  <p:embeddedFontLst>
    <p:embeddedFont>
      <p:font typeface="Avenir Next LT Pro" panose="020B0504020202020204" pitchFamily="34" charset="-18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5105CF92-3D24-4B27-90E8-C48C70DD2E09}"/>
    <pc:docChg chg="undo custSel addSld delSld modSld sldOrd">
      <pc:chgData name="Siniša ᵀᴴᴱ ᴼᴿᴵᴳᴵᴻᴬᴸ Wolfenstein" userId="215f646470bc261a" providerId="LiveId" clId="{5105CF92-3D24-4B27-90E8-C48C70DD2E09}" dt="2021-04-16T08:44:00.061" v="4326"/>
      <pc:docMkLst>
        <pc:docMk/>
      </pc:docMkLst>
      <pc:sldChg chg="modSp">
        <pc:chgData name="Siniša ᵀᴴᴱ ᴼᴿᴵᴳᴵᴻᴬᴸ Wolfenstein" userId="215f646470bc261a" providerId="LiveId" clId="{5105CF92-3D24-4B27-90E8-C48C70DD2E09}" dt="2021-04-14T10:04:36.360" v="13" actId="6549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5105CF92-3D24-4B27-90E8-C48C70DD2E09}" dt="2021-04-14T10:04:36.360" v="13" actId="6549"/>
          <ac:spMkLst>
            <pc:docMk/>
            <pc:sldMk cId="4263532617" sldId="256"/>
            <ac:spMk id="7" creationId="{54F134FF-4759-4BD3-A258-DBE00CE37E81}"/>
          </ac:spMkLst>
        </pc:spChg>
      </pc:sldChg>
      <pc:sldChg chg="addSp modSp ord modAnim">
        <pc:chgData name="Siniša ᵀᴴᴱ ᴼᴿᴵᴳᴵᴻᴬᴸ Wolfenstein" userId="215f646470bc261a" providerId="LiveId" clId="{5105CF92-3D24-4B27-90E8-C48C70DD2E09}" dt="2021-04-16T07:32:25.845" v="1518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5105CF92-3D24-4B27-90E8-C48C70DD2E09}" dt="2021-04-16T07:27:55.137" v="1405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5105CF92-3D24-4B27-90E8-C48C70DD2E09}" dt="2021-04-16T07:29:43.196" v="1460" actId="1037"/>
          <ac:spMkLst>
            <pc:docMk/>
            <pc:sldMk cId="891775711" sldId="270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7:31:50.278" v="1502" actId="1037"/>
          <ac:spMkLst>
            <pc:docMk/>
            <pc:sldMk cId="891775711" sldId="270"/>
            <ac:spMk id="7" creationId="{57AA5C5C-FDC5-459D-A418-238B90F6DAA3}"/>
          </ac:spMkLst>
        </pc:spChg>
        <pc:spChg chg="add mod">
          <ac:chgData name="Siniša ᵀᴴᴱ ᴼᴿᴵᴳᴵᴻᴬᴸ Wolfenstein" userId="215f646470bc261a" providerId="LiveId" clId="{5105CF92-3D24-4B27-90E8-C48C70DD2E09}" dt="2021-04-16T07:32:02.761" v="1506" actId="1036"/>
          <ac:spMkLst>
            <pc:docMk/>
            <pc:sldMk cId="891775711" sldId="270"/>
            <ac:spMk id="8" creationId="{358DF44B-01E6-403F-8A6C-C12FC9D0B700}"/>
          </ac:spMkLst>
        </pc:spChg>
        <pc:spChg chg="add mod">
          <ac:chgData name="Siniša ᵀᴴᴱ ᴼᴿᴵᴳᴵᴻᴬᴸ Wolfenstein" userId="215f646470bc261a" providerId="LiveId" clId="{5105CF92-3D24-4B27-90E8-C48C70DD2E09}" dt="2021-04-16T07:32:15.845" v="1511" actId="1035"/>
          <ac:spMkLst>
            <pc:docMk/>
            <pc:sldMk cId="891775711" sldId="270"/>
            <ac:spMk id="9" creationId="{5F46841A-E7CB-4506-B9AC-BC5ED6D5D5B9}"/>
          </ac:spMkLst>
        </pc:spChg>
        <pc:spChg chg="add mod">
          <ac:chgData name="Siniša ᵀᴴᴱ ᴼᴿᴵᴳᴵᴻᴬᴸ Wolfenstein" userId="215f646470bc261a" providerId="LiveId" clId="{5105CF92-3D24-4B27-90E8-C48C70DD2E09}" dt="2021-04-16T07:32:25.845" v="1518" actId="1035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5105CF92-3D24-4B27-90E8-C48C70DD2E09}" dt="2021-04-16T07:27:47.072" v="1404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29:39.576" v="1454" actId="1076"/>
          <ac:picMkLst>
            <pc:docMk/>
            <pc:sldMk cId="891775711" sldId="270"/>
            <ac:picMk id="3" creationId="{DCB64642-CE4F-4D9C-A92A-9A8EF9D7D4F4}"/>
          </ac:picMkLst>
        </pc:picChg>
      </pc:sldChg>
      <pc:sldChg chg="addSp delSp modSp ord addAnim delAnim modAnim">
        <pc:chgData name="Siniša ᵀᴴᴱ ᴼᴿᴵᴳᴵᴻᴬᴸ Wolfenstein" userId="215f646470bc261a" providerId="LiveId" clId="{5105CF92-3D24-4B27-90E8-C48C70DD2E09}" dt="2021-04-14T10:14:46.482" v="519"/>
        <pc:sldMkLst>
          <pc:docMk/>
          <pc:sldMk cId="3028200427" sldId="414"/>
        </pc:sldMkLst>
        <pc:spChg chg="del">
          <ac:chgData name="Siniša ᵀᴴᴱ ᴼᴿᴵᴳᴵᴻᴬᴸ Wolfenstein" userId="215f646470bc261a" providerId="LiveId" clId="{5105CF92-3D24-4B27-90E8-C48C70DD2E09}" dt="2021-04-14T10:09:56.711" v="265" actId="478"/>
          <ac:spMkLst>
            <pc:docMk/>
            <pc:sldMk cId="3028200427" sldId="414"/>
            <ac:spMk id="11" creationId="{3E7C3426-8A70-464B-8DDA-B6C3B40AAC88}"/>
          </ac:spMkLst>
        </pc:spChg>
        <pc:spChg chg="add del mod">
          <ac:chgData name="Siniša ᵀᴴᴱ ᴼᴿᴵᴳᴵᴻᴬᴸ Wolfenstein" userId="215f646470bc261a" providerId="LiveId" clId="{5105CF92-3D24-4B27-90E8-C48C70DD2E09}" dt="2021-04-14T10:14:02.124" v="498" actId="20577"/>
          <ac:spMkLst>
            <pc:docMk/>
            <pc:sldMk cId="3028200427" sldId="414"/>
            <ac:spMk id="12" creationId="{2EBA6284-C796-4FD5-8F2F-9F29F132FDA3}"/>
          </ac:spMkLst>
        </pc:spChg>
        <pc:spChg chg="del">
          <ac:chgData name="Siniša ᵀᴴᴱ ᴼᴿᴵᴳᴵᴻᴬᴸ Wolfenstein" userId="215f646470bc261a" providerId="LiveId" clId="{5105CF92-3D24-4B27-90E8-C48C70DD2E09}" dt="2021-04-14T10:09:36.687" v="257" actId="478"/>
          <ac:spMkLst>
            <pc:docMk/>
            <pc:sldMk cId="3028200427" sldId="414"/>
            <ac:spMk id="13" creationId="{986B4FC3-9AEA-4116-B105-B87D9AC97C7E}"/>
          </ac:spMkLst>
        </pc:spChg>
        <pc:spChg chg="del">
          <ac:chgData name="Siniša ᵀᴴᴱ ᴼᴿᴵᴳᴵᴻᴬᴸ Wolfenstein" userId="215f646470bc261a" providerId="LiveId" clId="{5105CF92-3D24-4B27-90E8-C48C70DD2E09}" dt="2021-04-14T10:09:37.421" v="258" actId="478"/>
          <ac:spMkLst>
            <pc:docMk/>
            <pc:sldMk cId="3028200427" sldId="414"/>
            <ac:spMk id="14" creationId="{E6D4AB55-1DFD-4D84-8C32-8218AD50CF9D}"/>
          </ac:spMkLst>
        </pc:spChg>
        <pc:spChg chg="mod">
          <ac:chgData name="Siniša ᵀᴴᴱ ᴼᴿᴵᴳᴵᴻᴬᴸ Wolfenstein" userId="215f646470bc261a" providerId="LiveId" clId="{5105CF92-3D24-4B27-90E8-C48C70DD2E09}" dt="2021-04-14T10:12:31.034" v="479" actId="14100"/>
          <ac:spMkLst>
            <pc:docMk/>
            <pc:sldMk cId="3028200427" sldId="414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5105CF92-3D24-4B27-90E8-C48C70DD2E09}" dt="2021-04-14T10:14:09.955" v="504" actId="1036"/>
          <ac:spMkLst>
            <pc:docMk/>
            <pc:sldMk cId="3028200427" sldId="414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5105CF92-3D24-4B27-90E8-C48C70DD2E09}" dt="2021-04-14T10:09:42.644" v="262" actId="478"/>
          <ac:spMkLst>
            <pc:docMk/>
            <pc:sldMk cId="3028200427" sldId="414"/>
            <ac:spMk id="17" creationId="{BA6864C2-F4B4-4ABA-BE66-3610491370E0}"/>
          </ac:spMkLst>
        </pc:spChg>
        <pc:spChg chg="del">
          <ac:chgData name="Siniša ᵀᴴᴱ ᴼᴿᴵᴳᴵᴻᴬᴸ Wolfenstein" userId="215f646470bc261a" providerId="LiveId" clId="{5105CF92-3D24-4B27-90E8-C48C70DD2E09}" dt="2021-04-14T10:09:32.580" v="254" actId="478"/>
          <ac:spMkLst>
            <pc:docMk/>
            <pc:sldMk cId="3028200427" sldId="414"/>
            <ac:spMk id="18" creationId="{8F58D375-9437-4BE6-8966-EB973E7D2C50}"/>
          </ac:spMkLst>
        </pc:spChg>
        <pc:spChg chg="del">
          <ac:chgData name="Siniša ᵀᴴᴱ ᴼᴿᴵᴳᴵᴻᴬᴸ Wolfenstein" userId="215f646470bc261a" providerId="LiveId" clId="{5105CF92-3D24-4B27-90E8-C48C70DD2E09}" dt="2021-04-14T10:09:41.326" v="261" actId="478"/>
          <ac:spMkLst>
            <pc:docMk/>
            <pc:sldMk cId="3028200427" sldId="414"/>
            <ac:spMk id="19" creationId="{74998A67-D04B-43FE-AA5C-8900AB8AF5DB}"/>
          </ac:spMkLst>
        </pc:spChg>
        <pc:spChg chg="add mod">
          <ac:chgData name="Siniša ᵀᴴᴱ ᴼᴿᴵᴳᴵᴻᴬᴸ Wolfenstein" userId="215f646470bc261a" providerId="LiveId" clId="{5105CF92-3D24-4B27-90E8-C48C70DD2E09}" dt="2021-04-14T10:14:18.249" v="509" actId="1035"/>
          <ac:spMkLst>
            <pc:docMk/>
            <pc:sldMk cId="3028200427" sldId="414"/>
            <ac:spMk id="20" creationId="{018409DA-C8FC-47C4-95A1-83510358C223}"/>
          </ac:spMkLst>
        </pc:spChg>
        <pc:spChg chg="add mod">
          <ac:chgData name="Siniša ᵀᴴᴱ ᴼᴿᴵᴳᴵᴻᴬᴸ Wolfenstein" userId="215f646470bc261a" providerId="LiveId" clId="{5105CF92-3D24-4B27-90E8-C48C70DD2E09}" dt="2021-04-14T10:14:26.847" v="513" actId="1036"/>
          <ac:spMkLst>
            <pc:docMk/>
            <pc:sldMk cId="3028200427" sldId="414"/>
            <ac:spMk id="21" creationId="{945DBEFC-219C-4363-9054-5249D6391856}"/>
          </ac:spMkLst>
        </pc:spChg>
        <pc:spChg chg="add mod">
          <ac:chgData name="Siniša ᵀᴴᴱ ᴼᴿᴵᴳᴵᴻᴬᴸ Wolfenstein" userId="215f646470bc261a" providerId="LiveId" clId="{5105CF92-3D24-4B27-90E8-C48C70DD2E09}" dt="2021-04-14T10:14:35.363" v="518" actId="1036"/>
          <ac:spMkLst>
            <pc:docMk/>
            <pc:sldMk cId="3028200427" sldId="414"/>
            <ac:spMk id="22" creationId="{1655C9AB-FD2C-41BC-B648-343C1D617428}"/>
          </ac:spMkLst>
        </pc:spChg>
        <pc:picChg chg="add del mod">
          <ac:chgData name="Siniša ᵀᴴᴱ ᴼᴿᴵᴳᴵᴻᴬᴸ Wolfenstein" userId="215f646470bc261a" providerId="LiveId" clId="{5105CF92-3D24-4B27-90E8-C48C70DD2E09}" dt="2021-04-14T10:10:45.728" v="268" actId="14100"/>
          <ac:picMkLst>
            <pc:docMk/>
            <pc:sldMk cId="3028200427" sldId="414"/>
            <ac:picMk id="2" creationId="{3C85C17C-2ED4-4E4F-A125-4D7A2CE46B84}"/>
          </ac:picMkLst>
        </pc:picChg>
        <pc:picChg chg="add mod">
          <ac:chgData name="Siniša ᵀᴴᴱ ᴼᴿᴵᴳᴵᴻᴬᴸ Wolfenstein" userId="215f646470bc261a" providerId="LiveId" clId="{5105CF92-3D24-4B27-90E8-C48C70DD2E09}" dt="2021-04-14T10:13:20.594" v="481" actId="1076"/>
          <ac:picMkLst>
            <pc:docMk/>
            <pc:sldMk cId="3028200427" sldId="414"/>
            <ac:picMk id="3" creationId="{3D890414-66BB-4CE4-89C8-26F2F1D2DAB0}"/>
          </ac:picMkLst>
        </pc:picChg>
        <pc:picChg chg="mod">
          <ac:chgData name="Siniša ᵀᴴᴱ ᴼᴿᴵᴳᴵᴻᴬᴸ Wolfenstein" userId="215f646470bc261a" providerId="LiveId" clId="{5105CF92-3D24-4B27-90E8-C48C70DD2E09}" dt="2021-04-14T10:09:51.631" v="264" actId="14826"/>
          <ac:picMkLst>
            <pc:docMk/>
            <pc:sldMk cId="3028200427" sldId="414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105CF92-3D24-4B27-90E8-C48C70DD2E09}" dt="2021-04-16T07:43:39.458" v="1866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5105CF92-3D24-4B27-90E8-C48C70DD2E09}" dt="2021-04-14T11:01:49.258" v="968" actId="14100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4T10:59:15.758" v="610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105CF92-3D24-4B27-90E8-C48C70DD2E09}" dt="2021-04-16T07:51:43.600" v="2110"/>
        <pc:sldMkLst>
          <pc:docMk/>
          <pc:sldMk cId="2714523515" sldId="438"/>
        </pc:sldMkLst>
        <pc:spChg chg="add mod">
          <ac:chgData name="Siniša ᵀᴴᴱ ᴼᴿᴵᴳᴵᴻᴬᴸ Wolfenstein" userId="215f646470bc261a" providerId="LiveId" clId="{5105CF92-3D24-4B27-90E8-C48C70DD2E09}" dt="2021-04-16T07:51:39.896" v="2109" actId="20577"/>
          <ac:spMkLst>
            <pc:docMk/>
            <pc:sldMk cId="2714523515" sldId="438"/>
            <ac:spMk id="4" creationId="{F43810FA-CF54-42D9-A874-7AE3A3DF61F2}"/>
          </ac:spMkLst>
        </pc:spChg>
        <pc:spChg chg="mod">
          <ac:chgData name="Siniša ᵀᴴᴱ ᴼᴿᴵᴳᴵᴻᴬᴸ Wolfenstein" userId="215f646470bc261a" providerId="LiveId" clId="{5105CF92-3D24-4B27-90E8-C48C70DD2E09}" dt="2021-04-16T07:31:20.204" v="1495" actId="14100"/>
          <ac:spMkLst>
            <pc:docMk/>
            <pc:sldMk cId="2714523515" sldId="438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5105CF92-3D24-4B27-90E8-C48C70DD2E09}" dt="2021-04-16T07:32:50.065" v="1537" actId="20577"/>
          <ac:spMkLst>
            <pc:docMk/>
            <pc:sldMk cId="2714523515" sldId="438"/>
            <ac:spMk id="10" creationId="{FBA5F08C-84C4-446C-AADE-3DD81F0F0774}"/>
          </ac:spMkLst>
        </pc:spChg>
        <pc:spChg chg="add mod">
          <ac:chgData name="Siniša ᵀᴴᴱ ᴼᴿᴵᴳᴵᴻᴬᴸ Wolfenstein" userId="215f646470bc261a" providerId="LiveId" clId="{5105CF92-3D24-4B27-90E8-C48C70DD2E09}" dt="2021-04-16T07:33:11.662" v="1555" actId="20577"/>
          <ac:spMkLst>
            <pc:docMk/>
            <pc:sldMk cId="2714523515" sldId="438"/>
            <ac:spMk id="11" creationId="{D7EA3F22-7722-4086-8DAA-AA8AE3B37D49}"/>
          </ac:spMkLst>
        </pc:spChg>
        <pc:spChg chg="add mod">
          <ac:chgData name="Siniša ᵀᴴᴱ ᴼᴿᴵᴳᴵᴻᴬᴸ Wolfenstein" userId="215f646470bc261a" providerId="LiveId" clId="{5105CF92-3D24-4B27-90E8-C48C70DD2E09}" dt="2021-04-16T07:33:27.739" v="1578" actId="20577"/>
          <ac:spMkLst>
            <pc:docMk/>
            <pc:sldMk cId="2714523515" sldId="438"/>
            <ac:spMk id="16" creationId="{D2F414BF-64BB-4D78-9FC5-B6EEF76B3E1D}"/>
          </ac:spMkLst>
        </pc:spChg>
        <pc:spChg chg="add mod">
          <ac:chgData name="Siniša ᵀᴴᴱ ᴼᴿᴵᴳᴵᴻᴬᴸ Wolfenstein" userId="215f646470bc261a" providerId="LiveId" clId="{5105CF92-3D24-4B27-90E8-C48C70DD2E09}" dt="2021-04-16T07:33:39.747" v="1588" actId="20577"/>
          <ac:spMkLst>
            <pc:docMk/>
            <pc:sldMk cId="2714523515" sldId="438"/>
            <ac:spMk id="17" creationId="{19FF0273-652B-4B38-9017-A1B840485828}"/>
          </ac:spMkLst>
        </pc:spChg>
        <pc:picChg chg="mod">
          <ac:chgData name="Siniša ᵀᴴᴱ ᴼᴿᴵᴳᴵᴻᴬᴸ Wolfenstein" userId="215f646470bc261a" providerId="LiveId" clId="{5105CF92-3D24-4B27-90E8-C48C70DD2E09}" dt="2021-04-16T07:27:42.147" v="1403" actId="14826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5105CF92-3D24-4B27-90E8-C48C70DD2E09}" dt="2021-04-16T07:33:36.976" v="1585" actId="1076"/>
          <ac:picMkLst>
            <pc:docMk/>
            <pc:sldMk cId="2714523515" sldId="438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2" creationId="{BE5E0668-EE92-4D0D-8D5C-D78037B3B8AA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3" creationId="{7F493C4B-8B36-45F5-AC50-F364A8765198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4" creationId="{ECC8E4B4-FA6A-4BC9-AAF3-1C3E62688177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5" creationId="{30748D43-1FBB-42CE-80A9-D7268838559A}"/>
          </ac:picMkLst>
        </pc:picChg>
        <pc:picChg chg="del">
          <ac:chgData name="Siniša ᵀᴴᴱ ᴼᴿᴵᴳᴵᴻᴬᴸ Wolfenstein" userId="215f646470bc261a" providerId="LiveId" clId="{5105CF92-3D24-4B27-90E8-C48C70DD2E09}" dt="2021-04-16T07:29:46.743" v="1461" actId="478"/>
          <ac:picMkLst>
            <pc:docMk/>
            <pc:sldMk cId="2714523515" sldId="438"/>
            <ac:picMk id="1026" creationId="{EABE08B5-5517-41CF-BCCB-BAF94B4A4319}"/>
          </ac:picMkLst>
        </pc:picChg>
      </pc:sldChg>
      <pc:sldChg chg="delSp modSp add ord delAnim modAnim">
        <pc:chgData name="Siniša ᵀᴴᴱ ᴼᴿᴵᴳᴵᴻᴬᴸ Wolfenstein" userId="215f646470bc261a" providerId="LiveId" clId="{5105CF92-3D24-4B27-90E8-C48C70DD2E09}" dt="2021-04-16T07:38:00.184" v="1703"/>
        <pc:sldMkLst>
          <pc:docMk/>
          <pc:sldMk cId="2018526764" sldId="450"/>
        </pc:sldMkLst>
        <pc:spChg chg="mod">
          <ac:chgData name="Siniša ᵀᴴᴱ ᴼᴿᴵᴳᴵᴻᴬᴸ Wolfenstein" userId="215f646470bc261a" providerId="LiveId" clId="{5105CF92-3D24-4B27-90E8-C48C70DD2E09}" dt="2021-04-16T07:26:55.932" v="1399" actId="14100"/>
          <ac:spMkLst>
            <pc:docMk/>
            <pc:sldMk cId="2018526764" sldId="450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5105CF92-3D24-4B27-90E8-C48C70DD2E09}" dt="2021-04-16T06:55:26.196" v="972" actId="478"/>
          <ac:spMkLst>
            <pc:docMk/>
            <pc:sldMk cId="2018526764" sldId="450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5105CF92-3D24-4B27-90E8-C48C70DD2E09}" dt="2021-04-16T06:55:28.172" v="973" actId="478"/>
          <ac:spMkLst>
            <pc:docMk/>
            <pc:sldMk cId="2018526764" sldId="450"/>
            <ac:spMk id="20" creationId="{018409DA-C8FC-47C4-95A1-83510358C223}"/>
          </ac:spMkLst>
        </pc:spChg>
        <pc:spChg chg="del">
          <ac:chgData name="Siniša ᵀᴴᴱ ᴼᴿᴵᴳᴵᴻᴬᴸ Wolfenstein" userId="215f646470bc261a" providerId="LiveId" clId="{5105CF92-3D24-4B27-90E8-C48C70DD2E09}" dt="2021-04-16T06:55:30.610" v="974" actId="478"/>
          <ac:spMkLst>
            <pc:docMk/>
            <pc:sldMk cId="2018526764" sldId="450"/>
            <ac:spMk id="21" creationId="{945DBEFC-219C-4363-9054-5249D6391856}"/>
          </ac:spMkLst>
        </pc:spChg>
        <pc:spChg chg="del">
          <ac:chgData name="Siniša ᵀᴴᴱ ᴼᴿᴵᴳᴵᴻᴬᴸ Wolfenstein" userId="215f646470bc261a" providerId="LiveId" clId="{5105CF92-3D24-4B27-90E8-C48C70DD2E09}" dt="2021-04-16T06:55:26.196" v="972" actId="478"/>
          <ac:spMkLst>
            <pc:docMk/>
            <pc:sldMk cId="2018526764" sldId="450"/>
            <ac:spMk id="22" creationId="{1655C9AB-FD2C-41BC-B648-343C1D617428}"/>
          </ac:spMkLst>
        </pc:spChg>
        <pc:picChg chg="mod">
          <ac:chgData name="Siniša ᵀᴴᴱ ᴼᴿᴵᴳᴵᴻᴬᴸ Wolfenstein" userId="215f646470bc261a" providerId="LiveId" clId="{5105CF92-3D24-4B27-90E8-C48C70DD2E09}" dt="2021-04-16T06:57:44.075" v="1085" actId="1076"/>
          <ac:picMkLst>
            <pc:docMk/>
            <pc:sldMk cId="2018526764" sldId="450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5105CF92-3D24-4B27-90E8-C48C70DD2E09}" dt="2021-04-16T06:55:26.196" v="972" actId="478"/>
          <ac:picMkLst>
            <pc:docMk/>
            <pc:sldMk cId="2018526764" sldId="450"/>
            <ac:picMk id="3" creationId="{3D890414-66BB-4CE4-89C8-26F2F1D2DAB0}"/>
          </ac:picMkLst>
        </pc:picChg>
      </pc:sldChg>
      <pc:sldChg chg="modSp add modAnim">
        <pc:chgData name="Siniša ᵀᴴᴱ ᴼᴿᴵᴳᴵᴻᴬᴸ Wolfenstein" userId="215f646470bc261a" providerId="LiveId" clId="{5105CF92-3D24-4B27-90E8-C48C70DD2E09}" dt="2021-04-16T07:37:25.672" v="1698" actId="20577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5105CF92-3D24-4B27-90E8-C48C70DD2E09}" dt="2021-04-16T07:35:46.527" v="1600" actId="20577"/>
          <ac:spMkLst>
            <pc:docMk/>
            <pc:sldMk cId="1525085259" sldId="451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5105CF92-3D24-4B27-90E8-C48C70DD2E09}" dt="2021-04-16T07:37:25.672" v="1698" actId="20577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5105CF92-3D24-4B27-90E8-C48C70DD2E09}" dt="2021-04-16T07:36:29.269" v="1608" actId="1076"/>
          <ac:picMkLst>
            <pc:docMk/>
            <pc:sldMk cId="1525085259" sldId="451"/>
            <ac:picMk id="2" creationId="{3C85C17C-2ED4-4E4F-A125-4D7A2CE46B84}"/>
          </ac:picMkLst>
        </pc:picChg>
      </pc:sldChg>
    </pc:docChg>
  </pc:docChgLst>
  <pc:docChgLst>
    <pc:chgData name="Siniša ᵀᴴᴱ ᴼᴿᴵᴳᴵᴻᴬᴸ Wolfenstein" userId="215f646470bc261a" providerId="LiveId" clId="{7C889508-3964-4E70-926B-EAB705E003C6}"/>
    <pc:docChg chg="undo custSel addSld delSld modSld sldOrd">
      <pc:chgData name="Siniša ᵀᴴᴱ ᴼᴿᴵᴳᴵᴻᴬᴸ Wolfenstein" userId="215f646470bc261a" providerId="LiveId" clId="{7C889508-3964-4E70-926B-EAB705E003C6}" dt="2021-04-23T08:45:37.334" v="3801" actId="2696"/>
      <pc:docMkLst>
        <pc:docMk/>
      </pc:docMkLst>
      <pc:sldChg chg="modSp">
        <pc:chgData name="Siniša ᵀᴴᴱ ᴼᴿᴵᴳᴵᴻᴬᴸ Wolfenstein" userId="215f646470bc261a" providerId="LiveId" clId="{7C889508-3964-4E70-926B-EAB705E003C6}" dt="2021-04-23T06:26:55.171" v="19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7C889508-3964-4E70-926B-EAB705E003C6}" dt="2021-04-23T06:26:55.171" v="19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delSp modSp ord delAnim">
        <pc:chgData name="Siniša ᵀᴴᴱ ᴼᴿᴵᴳᴵᴻᴬᴸ Wolfenstein" userId="215f646470bc261a" providerId="LiveId" clId="{7C889508-3964-4E70-926B-EAB705E003C6}" dt="2021-04-23T07:17:54.989" v="1055" actId="1035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7C889508-3964-4E70-926B-EAB705E003C6}" dt="2021-04-23T07:16:09.452" v="983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7:17:46.857" v="1049" actId="1076"/>
          <ac:spMkLst>
            <pc:docMk/>
            <pc:sldMk cId="891775711" sldId="270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7" creationId="{57AA5C5C-FDC5-459D-A418-238B90F6DAA3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8" creationId="{358DF44B-01E6-403F-8A6C-C12FC9D0B700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9" creationId="{5F46841A-E7CB-4506-B9AC-BC5ED6D5D5B9}"/>
          </ac:spMkLst>
        </pc:spChg>
        <pc:spChg chg="del">
          <ac:chgData name="Siniša ᵀᴴᴱ ᴼᴿᴵᴳᴵᴻᴬᴸ Wolfenstein" userId="215f646470bc261a" providerId="LiveId" clId="{7C889508-3964-4E70-926B-EAB705E003C6}" dt="2021-04-23T07:17:06.574" v="986" actId="478"/>
          <ac:spMkLst>
            <pc:docMk/>
            <pc:sldMk cId="891775711" sldId="270"/>
            <ac:spMk id="10" creationId="{E0D68DBD-C056-460A-A26E-183387250300}"/>
          </ac:spMkLst>
        </pc:spChg>
        <pc:picChg chg="mod">
          <ac:chgData name="Siniša ᵀᴴᴱ ᴼᴿᴵᴳᴵᴻᴬᴸ Wolfenstein" userId="215f646470bc261a" providerId="LiveId" clId="{7C889508-3964-4E70-926B-EAB705E003C6}" dt="2021-04-23T07:16:39.746" v="985" actId="14100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7:17:54.989" v="1055" actId="1035"/>
          <ac:picMkLst>
            <pc:docMk/>
            <pc:sldMk cId="891775711" sldId="270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7C889508-3964-4E70-926B-EAB705E003C6}" dt="2021-04-23T08:45:31.737" v="3790" actId="2696"/>
        <pc:sldMkLst>
          <pc:docMk/>
          <pc:sldMk cId="1216289924" sldId="322"/>
        </pc:sldMkLst>
        <pc:picChg chg="mod">
          <ac:chgData name="Siniša ᵀᴴᴱ ᴼᴿᴵᴳᴵᴻᴬᴸ Wolfenstein" userId="215f646470bc261a" providerId="LiveId" clId="{7C889508-3964-4E70-926B-EAB705E003C6}" dt="2021-04-23T06:28:55.888" v="20" actId="1076"/>
          <ac:picMkLst>
            <pc:docMk/>
            <pc:sldMk cId="1216289924" sldId="32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7C889508-3964-4E70-926B-EAB705E003C6}" dt="2021-04-23T06:46:39.814" v="874" actId="14100"/>
        <pc:sldMkLst>
          <pc:docMk/>
          <pc:sldMk cId="3028200427" sldId="414"/>
        </pc:sldMkLst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12" creationId="{2EBA6284-C796-4FD5-8F2F-9F29F132FDA3}"/>
          </ac:spMkLst>
        </pc:spChg>
        <pc:spChg chg="mod">
          <ac:chgData name="Siniša ᵀᴴᴱ ᴼᴿᴵᴳᴵᴻᴬᴸ Wolfenstein" userId="215f646470bc261a" providerId="LiveId" clId="{7C889508-3964-4E70-926B-EAB705E003C6}" dt="2021-04-23T06:46:39.814" v="874" actId="14100"/>
          <ac:spMkLst>
            <pc:docMk/>
            <pc:sldMk cId="3028200427" sldId="414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16" creationId="{9E14A241-C3D1-4A1B-9B3C-BE2D363BE005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20" creationId="{018409DA-C8FC-47C4-95A1-83510358C223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21" creationId="{945DBEFC-219C-4363-9054-5249D6391856}"/>
          </ac:spMkLst>
        </pc:spChg>
        <pc:spChg chg="del">
          <ac:chgData name="Siniša ᵀᴴᴱ ᴼᴿᴵᴳᴵᴻᴬᴸ Wolfenstein" userId="215f646470bc261a" providerId="LiveId" clId="{7C889508-3964-4E70-926B-EAB705E003C6}" dt="2021-04-23T06:42:54.994" v="666" actId="478"/>
          <ac:spMkLst>
            <pc:docMk/>
            <pc:sldMk cId="3028200427" sldId="414"/>
            <ac:spMk id="22" creationId="{1655C9AB-FD2C-41BC-B648-343C1D617428}"/>
          </ac:spMkLst>
        </pc:spChg>
        <pc:picChg chg="mod">
          <ac:chgData name="Siniša ᵀᴴᴱ ᴼᴿᴵᴳᴵᴻᴬᴸ Wolfenstein" userId="215f646470bc261a" providerId="LiveId" clId="{7C889508-3964-4E70-926B-EAB705E003C6}" dt="2021-04-23T06:44:59.464" v="801" actId="1037"/>
          <ac:picMkLst>
            <pc:docMk/>
            <pc:sldMk cId="3028200427" sldId="414"/>
            <ac:picMk id="2" creationId="{3C85C17C-2ED4-4E4F-A125-4D7A2CE46B84}"/>
          </ac:picMkLst>
        </pc:picChg>
        <pc:picChg chg="del">
          <ac:chgData name="Siniša ᵀᴴᴱ ᴼᴿᴵᴳᴵᴻᴬᴸ Wolfenstein" userId="215f646470bc261a" providerId="LiveId" clId="{7C889508-3964-4E70-926B-EAB705E003C6}" dt="2021-04-23T06:43:17.444" v="672" actId="478"/>
          <ac:picMkLst>
            <pc:docMk/>
            <pc:sldMk cId="3028200427" sldId="414"/>
            <ac:picMk id="3" creationId="{3D890414-66BB-4CE4-89C8-26F2F1D2DAB0}"/>
          </ac:picMkLst>
        </pc:picChg>
        <pc:picChg chg="mod">
          <ac:chgData name="Siniša ᵀᴴᴱ ᴼᴿᴵᴳᴵᴻᴬᴸ Wolfenstein" userId="215f646470bc261a" providerId="LiveId" clId="{7C889508-3964-4E70-926B-EAB705E003C6}" dt="2021-04-23T06:42:58.284" v="667" actId="1076"/>
          <ac:picMkLst>
            <pc:docMk/>
            <pc:sldMk cId="3028200427" sldId="414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7C889508-3964-4E70-926B-EAB705E003C6}" dt="2021-04-23T07:58:40.959" v="2227"/>
        <pc:sldMkLst>
          <pc:docMk/>
          <pc:sldMk cId="2816629662" sldId="432"/>
        </pc:sldMkLst>
        <pc:spChg chg="mod">
          <ac:chgData name="Siniša ᵀᴴᴱ ᴼᴿᴵᴳᴵᴻᴬᴸ Wolfenstein" userId="215f646470bc261a" providerId="LiveId" clId="{7C889508-3964-4E70-926B-EAB705E003C6}" dt="2021-04-23T07:58:36.207" v="2226" actId="20577"/>
          <ac:spMkLst>
            <pc:docMk/>
            <pc:sldMk cId="2816629662" sldId="432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7:55:35.798" v="1816" actId="14826"/>
          <ac:picMkLst>
            <pc:docMk/>
            <pc:sldMk cId="2816629662" sldId="432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7C889508-3964-4E70-926B-EAB705E003C6}" dt="2021-04-23T08:30:28.737" v="3020" actId="20577"/>
        <pc:sldMkLst>
          <pc:docMk/>
          <pc:sldMk cId="2714523515" sldId="438"/>
        </pc:sldMkLst>
        <pc:spChg chg="del">
          <ac:chgData name="Siniša ᵀᴴᴱ ᴼᴿᴵᴳᴵᴻᴬᴸ Wolfenstein" userId="215f646470bc261a" providerId="LiveId" clId="{7C889508-3964-4E70-926B-EAB705E003C6}" dt="2021-04-23T08:12:14.711" v="2801" actId="478"/>
          <ac:spMkLst>
            <pc:docMk/>
            <pc:sldMk cId="2714523515" sldId="438"/>
            <ac:spMk id="4" creationId="{F43810FA-CF54-42D9-A874-7AE3A3DF61F2}"/>
          </ac:spMkLst>
        </pc:spChg>
        <pc:spChg chg="mod ord">
          <ac:chgData name="Siniša ᵀᴴᴱ ᴼᴿᴵᴳᴵᴻᴬᴸ Wolfenstein" userId="215f646470bc261a" providerId="LiveId" clId="{7C889508-3964-4E70-926B-EAB705E003C6}" dt="2021-04-23T08:14:10.729" v="2905" actId="167"/>
          <ac:spMkLst>
            <pc:docMk/>
            <pc:sldMk cId="2714523515" sldId="438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0" creationId="{FBA5F08C-84C4-446C-AADE-3DD81F0F0774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1" creationId="{D7EA3F22-7722-4086-8DAA-AA8AE3B37D49}"/>
          </ac:spMkLst>
        </pc:spChg>
        <pc:spChg chg="add mod">
          <ac:chgData name="Siniša ᵀᴴᴱ ᴼᴿᴵᴳᴵᴻᴬᴸ Wolfenstein" userId="215f646470bc261a" providerId="LiveId" clId="{7C889508-3964-4E70-926B-EAB705E003C6}" dt="2021-04-23T08:15:18.833" v="2914" actId="1076"/>
          <ac:spMkLst>
            <pc:docMk/>
            <pc:sldMk cId="2714523515" sldId="438"/>
            <ac:spMk id="12" creationId="{A47636BA-C1FF-4296-87EF-202761D9B50B}"/>
          </ac:spMkLst>
        </pc:spChg>
        <pc:spChg chg="add mod">
          <ac:chgData name="Siniša ᵀᴴᴱ ᴼᴿᴵᴳᴵᴻᴬᴸ Wolfenstein" userId="215f646470bc261a" providerId="LiveId" clId="{7C889508-3964-4E70-926B-EAB705E003C6}" dt="2021-04-23T08:15:28.233" v="2918" actId="1076"/>
          <ac:spMkLst>
            <pc:docMk/>
            <pc:sldMk cId="2714523515" sldId="438"/>
            <ac:spMk id="13" creationId="{21F841FB-4067-4EBE-9403-AB51D21644B6}"/>
          </ac:spMkLst>
        </pc:spChg>
        <pc:spChg chg="add mod">
          <ac:chgData name="Siniša ᵀᴴᴱ ᴼᴿᴵᴳᴵᴻᴬᴸ Wolfenstein" userId="215f646470bc261a" providerId="LiveId" clId="{7C889508-3964-4E70-926B-EAB705E003C6}" dt="2021-04-23T08:30:28.737" v="3020" actId="20577"/>
          <ac:spMkLst>
            <pc:docMk/>
            <pc:sldMk cId="2714523515" sldId="438"/>
            <ac:spMk id="14" creationId="{2CCB1ACA-F417-45BC-99CD-638B96692E9E}"/>
          </ac:spMkLst>
        </pc:spChg>
        <pc:spChg chg="add mod">
          <ac:chgData name="Siniša ᵀᴴᴱ ᴼᴿᴵᴳᴵᴻᴬᴸ Wolfenstein" userId="215f646470bc261a" providerId="LiveId" clId="{7C889508-3964-4E70-926B-EAB705E003C6}" dt="2021-04-23T08:30:00.622" v="2994" actId="20577"/>
          <ac:spMkLst>
            <pc:docMk/>
            <pc:sldMk cId="2714523515" sldId="438"/>
            <ac:spMk id="15" creationId="{181B1A0F-882F-417F-A0A7-2C90928BC710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6" creationId="{D2F414BF-64BB-4D78-9FC5-B6EEF76B3E1D}"/>
          </ac:spMkLst>
        </pc:spChg>
        <pc:spChg chg="del">
          <ac:chgData name="Siniša ᵀᴴᴱ ᴼᴿᴵᴳᴵᴻᴬᴸ Wolfenstein" userId="215f646470bc261a" providerId="LiveId" clId="{7C889508-3964-4E70-926B-EAB705E003C6}" dt="2021-04-23T08:12:17.370" v="2802" actId="478"/>
          <ac:spMkLst>
            <pc:docMk/>
            <pc:sldMk cId="2714523515" sldId="438"/>
            <ac:spMk id="17" creationId="{19FF0273-652B-4B38-9017-A1B840485828}"/>
          </ac:spMkLst>
        </pc:spChg>
        <pc:spChg chg="add mod">
          <ac:chgData name="Siniša ᵀᴴᴱ ᴼᴿᴵᴳᴵᴻᴬᴸ Wolfenstein" userId="215f646470bc261a" providerId="LiveId" clId="{7C889508-3964-4E70-926B-EAB705E003C6}" dt="2021-04-23T08:30:07.397" v="3000" actId="20577"/>
          <ac:spMkLst>
            <pc:docMk/>
            <pc:sldMk cId="2714523515" sldId="438"/>
            <ac:spMk id="18" creationId="{7966E2C6-AEE8-4A71-B395-D78AA8C5D4A3}"/>
          </ac:spMkLst>
        </pc:spChg>
        <pc:spChg chg="add mod">
          <ac:chgData name="Siniša ᵀᴴᴱ ᴼᴿᴵᴳᴵᴻᴬᴸ Wolfenstein" userId="215f646470bc261a" providerId="LiveId" clId="{7C889508-3964-4E70-926B-EAB705E003C6}" dt="2021-04-23T08:30:16.208" v="3010" actId="20577"/>
          <ac:spMkLst>
            <pc:docMk/>
            <pc:sldMk cId="2714523515" sldId="438"/>
            <ac:spMk id="19" creationId="{A6EA547C-C7A1-48C5-9254-85A0427087B7}"/>
          </ac:spMkLst>
        </pc:spChg>
        <pc:picChg chg="mod">
          <ac:chgData name="Siniša ᵀᴴᴱ ᴼᴿᴵᴳᴵᴻᴬᴸ Wolfenstein" userId="215f646470bc261a" providerId="LiveId" clId="{7C889508-3964-4E70-926B-EAB705E003C6}" dt="2021-04-23T08:12:22.062" v="2804" actId="14100"/>
          <ac:picMkLst>
            <pc:docMk/>
            <pc:sldMk cId="2714523515" sldId="43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8:14:13.528" v="2910" actId="1035"/>
          <ac:picMkLst>
            <pc:docMk/>
            <pc:sldMk cId="2714523515" sldId="438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7C889508-3964-4E70-926B-EAB705E003C6}" dt="2021-04-23T08:14:42.369" v="2912" actId="1076"/>
          <ac:picMkLst>
            <pc:docMk/>
            <pc:sldMk cId="2714523515" sldId="438"/>
            <ac:picMk id="5" creationId="{0D16FFDE-EB5A-40CB-9798-194143F70DD0}"/>
          </ac:picMkLst>
        </pc:picChg>
        <pc:picChg chg="add mod">
          <ac:chgData name="Siniša ᵀᴴᴱ ᴼᴿᴵᴳᴵᴻᴬᴸ Wolfenstein" userId="215f646470bc261a" providerId="LiveId" clId="{7C889508-3964-4E70-926B-EAB705E003C6}" dt="2021-04-23T08:29:23.038" v="2977" actId="1076"/>
          <ac:picMkLst>
            <pc:docMk/>
            <pc:sldMk cId="2714523515" sldId="438"/>
            <ac:picMk id="7" creationId="{CF064E1F-FA7D-4683-B942-21BF0F3AE87E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7.334" v="3801" actId="2696"/>
        <pc:sldMkLst>
          <pc:docMk/>
          <pc:sldMk cId="896156256" sldId="442"/>
        </pc:sldMkLst>
      </pc:sldChg>
      <pc:sldChg chg="del">
        <pc:chgData name="Siniša ᵀᴴᴱ ᴼᴿᴵᴳᴵᴻᴬᴸ Wolfenstein" userId="215f646470bc261a" providerId="LiveId" clId="{7C889508-3964-4E70-926B-EAB705E003C6}" dt="2021-04-23T08:45:36.831" v="3800" actId="2696"/>
        <pc:sldMkLst>
          <pc:docMk/>
          <pc:sldMk cId="1297537896" sldId="443"/>
        </pc:sldMkLst>
      </pc:sldChg>
      <pc:sldChg chg="del ord">
        <pc:chgData name="Siniša ᵀᴴᴱ ᴼᴿᴵᴳᴵᴻᴬᴸ Wolfenstein" userId="215f646470bc261a" providerId="LiveId" clId="{7C889508-3964-4E70-926B-EAB705E003C6}" dt="2021-04-23T08:45:31.121" v="3789" actId="2696"/>
        <pc:sldMkLst>
          <pc:docMk/>
          <pc:sldMk cId="1031620403" sldId="447"/>
        </pc:sldMkLst>
      </pc:sldChg>
      <pc:sldChg chg="del">
        <pc:chgData name="Siniša ᵀᴴᴱ ᴼᴿᴵᴳᴵᴻᴬᴸ Wolfenstein" userId="215f646470bc261a" providerId="LiveId" clId="{7C889508-3964-4E70-926B-EAB705E003C6}" dt="2021-04-23T08:45:32.275" v="3791" actId="2696"/>
        <pc:sldMkLst>
          <pc:docMk/>
          <pc:sldMk cId="2714220434" sldId="449"/>
        </pc:sldMkLst>
      </pc:sldChg>
      <pc:sldChg chg="addSp modSp ord modAnim">
        <pc:chgData name="Siniša ᵀᴴᴱ ᴼᴿᴵᴳᴵᴻᴬᴸ Wolfenstein" userId="215f646470bc261a" providerId="LiveId" clId="{7C889508-3964-4E70-926B-EAB705E003C6}" dt="2021-04-23T08:01:58.978" v="2348" actId="20577"/>
        <pc:sldMkLst>
          <pc:docMk/>
          <pc:sldMk cId="2018526764" sldId="450"/>
        </pc:sldMkLst>
        <pc:spChg chg="add mod">
          <ac:chgData name="Siniša ᵀᴴᴱ ᴼᴿᴵᴳᴵᴻᴬᴸ Wolfenstein" userId="215f646470bc261a" providerId="LiveId" clId="{7C889508-3964-4E70-926B-EAB705E003C6}" dt="2021-04-23T08:01:13.567" v="2317" actId="20577"/>
          <ac:spMkLst>
            <pc:docMk/>
            <pc:sldMk cId="2018526764" sldId="450"/>
            <ac:spMk id="5" creationId="{09CC736A-63B4-4EC2-9DCD-9AA174A2457B}"/>
          </ac:spMkLst>
        </pc:spChg>
        <pc:spChg chg="add mod">
          <ac:chgData name="Siniša ᵀᴴᴱ ᴼᴿᴵᴳᴵᴻᴬᴸ Wolfenstein" userId="215f646470bc261a" providerId="LiveId" clId="{7C889508-3964-4E70-926B-EAB705E003C6}" dt="2021-04-23T08:01:25.923" v="2324" actId="20577"/>
          <ac:spMkLst>
            <pc:docMk/>
            <pc:sldMk cId="2018526764" sldId="450"/>
            <ac:spMk id="6" creationId="{A96C9746-3E3C-450A-AA97-9D04C886B5E7}"/>
          </ac:spMkLst>
        </pc:spChg>
        <pc:spChg chg="add mod">
          <ac:chgData name="Siniša ᵀᴴᴱ ᴼᴿᴵᴳᴵᴻᴬᴸ Wolfenstein" userId="215f646470bc261a" providerId="LiveId" clId="{7C889508-3964-4E70-926B-EAB705E003C6}" dt="2021-04-23T08:01:44.178" v="2338" actId="20577"/>
          <ac:spMkLst>
            <pc:docMk/>
            <pc:sldMk cId="2018526764" sldId="450"/>
            <ac:spMk id="7" creationId="{344DA1C7-DBFF-4B5E-94BA-8CF0C5CC41A3}"/>
          </ac:spMkLst>
        </pc:spChg>
        <pc:spChg chg="add mod">
          <ac:chgData name="Siniša ᵀᴴᴱ ᴼᴿᴵᴳᴵᴻᴬᴸ Wolfenstein" userId="215f646470bc261a" providerId="LiveId" clId="{7C889508-3964-4E70-926B-EAB705E003C6}" dt="2021-04-23T08:01:58.978" v="2348" actId="20577"/>
          <ac:spMkLst>
            <pc:docMk/>
            <pc:sldMk cId="2018526764" sldId="450"/>
            <ac:spMk id="8" creationId="{B6F059D3-5E96-45CF-A95D-D2785E16CA51}"/>
          </ac:spMkLst>
        </pc:spChg>
        <pc:spChg chg="mod">
          <ac:chgData name="Siniša ᵀᴴᴱ ᴼᴿᴵᴳᴵᴻᴬᴸ Wolfenstein" userId="215f646470bc261a" providerId="LiveId" clId="{7C889508-3964-4E70-926B-EAB705E003C6}" dt="2021-04-23T08:00:46.259" v="2311" actId="14100"/>
          <ac:spMkLst>
            <pc:docMk/>
            <pc:sldMk cId="2018526764" sldId="450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8:00:50.823" v="2312" actId="14100"/>
          <ac:picMkLst>
            <pc:docMk/>
            <pc:sldMk cId="2018526764" sldId="45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7:59:14.868" v="2230" actId="14826"/>
          <ac:picMkLst>
            <pc:docMk/>
            <pc:sldMk cId="2018526764" sldId="450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7C889508-3964-4E70-926B-EAB705E003C6}" dt="2021-04-23T07:27:19.188" v="1650" actId="14100"/>
        <pc:sldMkLst>
          <pc:docMk/>
          <pc:sldMk cId="1525085259" sldId="451"/>
        </pc:sldMkLst>
        <pc:spChg chg="mod">
          <ac:chgData name="Siniša ᵀᴴᴱ ᴼᴿᴵᴳᴵᴻᴬᴸ Wolfenstein" userId="215f646470bc261a" providerId="LiveId" clId="{7C889508-3964-4E70-926B-EAB705E003C6}" dt="2021-04-23T07:18:23.681" v="1060" actId="20577"/>
          <ac:spMkLst>
            <pc:docMk/>
            <pc:sldMk cId="1525085259" sldId="451"/>
            <ac:spMk id="3" creationId="{B7889F66-CCBB-4BC4-8656-0552E49AE557}"/>
          </ac:spMkLst>
        </pc:spChg>
        <pc:spChg chg="add mod">
          <ac:chgData name="Siniša ᵀᴴᴱ ᴼᴿᴵᴳᴵᴻᴬᴸ Wolfenstein" userId="215f646470bc261a" providerId="LiveId" clId="{7C889508-3964-4E70-926B-EAB705E003C6}" dt="2021-04-23T07:27:11.404" v="1648" actId="1036"/>
          <ac:spMkLst>
            <pc:docMk/>
            <pc:sldMk cId="1525085259" sldId="451"/>
            <ac:spMk id="7" creationId="{6D84A60B-0983-493F-955D-A219A5E4328C}"/>
          </ac:spMkLst>
        </pc:spChg>
        <pc:spChg chg="add del mod">
          <ac:chgData name="Siniša ᵀᴴᴱ ᴼᴿᴵᴳᴵᴻᴬᴸ Wolfenstein" userId="215f646470bc261a" providerId="LiveId" clId="{7C889508-3964-4E70-926B-EAB705E003C6}" dt="2021-04-23T07:26:47.025" v="1622" actId="21"/>
          <ac:spMkLst>
            <pc:docMk/>
            <pc:sldMk cId="1525085259" sldId="451"/>
            <ac:spMk id="11" creationId="{A278D59D-C357-4AEC-8E14-D01AA655E7AB}"/>
          </ac:spMkLst>
        </pc:spChg>
        <pc:spChg chg="mod">
          <ac:chgData name="Siniša ᵀᴴᴱ ᴼᴿᴵᴳᴵᴻᴬᴸ Wolfenstein" userId="215f646470bc261a" providerId="LiveId" clId="{7C889508-3964-4E70-926B-EAB705E003C6}" dt="2021-04-23T07:27:19.188" v="1650" actId="14100"/>
          <ac:spMkLst>
            <pc:docMk/>
            <pc:sldMk cId="1525085259" sldId="451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7:27:15.167" v="1649" actId="1076"/>
          <ac:picMkLst>
            <pc:docMk/>
            <pc:sldMk cId="1525085259" sldId="451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7:18:20.190" v="1057" actId="14826"/>
          <ac:picMkLst>
            <pc:docMk/>
            <pc:sldMk cId="1525085259" sldId="451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C889508-3964-4E70-926B-EAB705E003C6}" dt="2021-04-23T07:27:04.876" v="1640" actId="1036"/>
          <ac:picMkLst>
            <pc:docMk/>
            <pc:sldMk cId="1525085259" sldId="451"/>
            <ac:picMk id="5" creationId="{45CE944C-A735-4350-8CA7-F8F342876027}"/>
          </ac:picMkLst>
        </pc:picChg>
        <pc:picChg chg="add del mod">
          <ac:chgData name="Siniša ᵀᴴᴱ ᴼᴿᴵᴳᴵᴻᴬᴸ Wolfenstein" userId="215f646470bc261a" providerId="LiveId" clId="{7C889508-3964-4E70-926B-EAB705E003C6}" dt="2021-04-23T07:24:43.655" v="1595" actId="478"/>
          <ac:picMkLst>
            <pc:docMk/>
            <pc:sldMk cId="1525085259" sldId="451"/>
            <ac:picMk id="8" creationId="{619C3C74-9FEB-47DD-8286-5BBC84D0227E}"/>
          </ac:picMkLst>
        </pc:picChg>
        <pc:picChg chg="add mod">
          <ac:chgData name="Siniša ᵀᴴᴱ ᴼᴿᴵᴳᴵᴻᴬᴸ Wolfenstein" userId="215f646470bc261a" providerId="LiveId" clId="{7C889508-3964-4E70-926B-EAB705E003C6}" dt="2021-04-23T07:27:04.876" v="1640" actId="1036"/>
          <ac:picMkLst>
            <pc:docMk/>
            <pc:sldMk cId="1525085259" sldId="451"/>
            <ac:picMk id="9" creationId="{89EEA283-2851-4B34-AFAF-F116DA5F1DFF}"/>
          </ac:picMkLst>
        </pc:picChg>
        <pc:picChg chg="add mod">
          <ac:chgData name="Siniša ᵀᴴᴱ ᴼᴿᴵᴳᴵᴻᴬᴸ Wolfenstein" userId="215f646470bc261a" providerId="LiveId" clId="{7C889508-3964-4E70-926B-EAB705E003C6}" dt="2021-04-23T07:27:04.876" v="1640" actId="1036"/>
          <ac:picMkLst>
            <pc:docMk/>
            <pc:sldMk cId="1525085259" sldId="451"/>
            <ac:picMk id="10" creationId="{729A11F1-2DD2-41F3-B6B4-45DA1401007B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2.906" v="3792" actId="2696"/>
        <pc:sldMkLst>
          <pc:docMk/>
          <pc:sldMk cId="4186046681" sldId="452"/>
        </pc:sldMkLst>
      </pc:sldChg>
      <pc:sldChg chg="del">
        <pc:chgData name="Siniša ᵀᴴᴱ ᴼᴿᴵᴳᴵᴻᴬᴸ Wolfenstein" userId="215f646470bc261a" providerId="LiveId" clId="{7C889508-3964-4E70-926B-EAB705E003C6}" dt="2021-04-23T08:45:33.422" v="3793" actId="2696"/>
        <pc:sldMkLst>
          <pc:docMk/>
          <pc:sldMk cId="2037248481" sldId="453"/>
        </pc:sldMkLst>
      </pc:sldChg>
      <pc:sldChg chg="modSp del">
        <pc:chgData name="Siniša ᵀᴴᴱ ᴼᴿᴵᴳᴵᴻᴬᴸ Wolfenstein" userId="215f646470bc261a" providerId="LiveId" clId="{7C889508-3964-4E70-926B-EAB705E003C6}" dt="2021-04-23T08:45:33.970" v="3794" actId="2696"/>
        <pc:sldMkLst>
          <pc:docMk/>
          <pc:sldMk cId="870926319" sldId="454"/>
        </pc:sldMkLst>
        <pc:picChg chg="mod">
          <ac:chgData name="Siniša ᵀᴴᴱ ᴼᴿᴵᴳᴵᴻᴬᴸ Wolfenstein" userId="215f646470bc261a" providerId="LiveId" clId="{7C889508-3964-4E70-926B-EAB705E003C6}" dt="2021-04-23T06:29:20.041" v="23" actId="1076"/>
          <ac:picMkLst>
            <pc:docMk/>
            <pc:sldMk cId="870926319" sldId="45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7C889508-3964-4E70-926B-EAB705E003C6}" dt="2021-04-23T08:45:34.493" v="3795" actId="2696"/>
        <pc:sldMkLst>
          <pc:docMk/>
          <pc:sldMk cId="756055526" sldId="455"/>
        </pc:sldMkLst>
      </pc:sldChg>
      <pc:sldChg chg="del">
        <pc:chgData name="Siniša ᵀᴴᴱ ᴼᴿᴵᴳᴵᴻᴬᴸ Wolfenstein" userId="215f646470bc261a" providerId="LiveId" clId="{7C889508-3964-4E70-926B-EAB705E003C6}" dt="2021-04-23T08:45:34.957" v="3796" actId="2696"/>
        <pc:sldMkLst>
          <pc:docMk/>
          <pc:sldMk cId="3640242371" sldId="456"/>
        </pc:sldMkLst>
      </pc:sldChg>
      <pc:sldChg chg="del">
        <pc:chgData name="Siniša ᵀᴴᴱ ᴼᴿᴵᴳᴵᴻᴬᴸ Wolfenstein" userId="215f646470bc261a" providerId="LiveId" clId="{7C889508-3964-4E70-926B-EAB705E003C6}" dt="2021-04-23T08:45:35.459" v="3797" actId="2696"/>
        <pc:sldMkLst>
          <pc:docMk/>
          <pc:sldMk cId="2904169157" sldId="457"/>
        </pc:sldMkLst>
      </pc:sldChg>
      <pc:sldChg chg="del">
        <pc:chgData name="Siniša ᵀᴴᴱ ᴼᴿᴵᴳᴵᴻᴬᴸ Wolfenstein" userId="215f646470bc261a" providerId="LiveId" clId="{7C889508-3964-4E70-926B-EAB705E003C6}" dt="2021-04-23T08:45:35.913" v="3798" actId="2696"/>
        <pc:sldMkLst>
          <pc:docMk/>
          <pc:sldMk cId="3281081619" sldId="458"/>
        </pc:sldMkLst>
      </pc:sldChg>
      <pc:sldChg chg="del">
        <pc:chgData name="Siniša ᵀᴴᴱ ᴼᴿᴵᴳᴵᴻᴬᴸ Wolfenstein" userId="215f646470bc261a" providerId="LiveId" clId="{7C889508-3964-4E70-926B-EAB705E003C6}" dt="2021-04-23T08:45:36.360" v="3799" actId="2696"/>
        <pc:sldMkLst>
          <pc:docMk/>
          <pc:sldMk cId="998457370" sldId="459"/>
        </pc:sldMkLst>
      </pc:sldChg>
      <pc:sldChg chg="addSp delSp modSp add delAnim modAnim">
        <pc:chgData name="Siniša ᵀᴴᴱ ᴼᴿᴵᴳᴵᴻᴬᴸ Wolfenstein" userId="215f646470bc261a" providerId="LiveId" clId="{7C889508-3964-4E70-926B-EAB705E003C6}" dt="2021-04-23T06:40:40.694" v="663" actId="1038"/>
        <pc:sldMkLst>
          <pc:docMk/>
          <pc:sldMk cId="3132807557" sldId="460"/>
        </pc:sldMkLst>
        <pc:spChg chg="mod">
          <ac:chgData name="Siniša ᵀᴴᴱ ᴼᴿᴵᴳᴵᴻᴬᴸ Wolfenstein" userId="215f646470bc261a" providerId="LiveId" clId="{7C889508-3964-4E70-926B-EAB705E003C6}" dt="2021-04-23T06:33:55.092" v="419" actId="20577"/>
          <ac:spMkLst>
            <pc:docMk/>
            <pc:sldMk cId="3132807557" sldId="460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C889508-3964-4E70-926B-EAB705E003C6}" dt="2021-04-23T06:33:07.039" v="411" actId="14100"/>
          <ac:spMkLst>
            <pc:docMk/>
            <pc:sldMk cId="3132807557" sldId="460"/>
            <ac:spMk id="6" creationId="{FFE14C9D-F79A-42C0-87D5-7951E53F2573}"/>
          </ac:spMkLst>
        </pc:spChg>
        <pc:spChg chg="del mod">
          <ac:chgData name="Siniša ᵀᴴᴱ ᴼᴿᴵᴳᴵᴻᴬᴸ Wolfenstein" userId="215f646470bc261a" providerId="LiveId" clId="{7C889508-3964-4E70-926B-EAB705E003C6}" dt="2021-04-23T06:29:44.322" v="30" actId="478"/>
          <ac:spMkLst>
            <pc:docMk/>
            <pc:sldMk cId="3132807557" sldId="460"/>
            <ac:spMk id="9" creationId="{2851E625-97FB-4B6F-9C49-4298C204B6A8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0" creationId="{BD8B34D9-154E-4AB7-B6CB-624B2D75EC8C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1" creationId="{9A02CF6B-6DC6-4E7B-B0FC-443415D73AB2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3" creationId="{9D9DDEC0-8918-4F1A-90F2-ACBE3A3EAA78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4" creationId="{75E4EE39-11D0-48A3-911B-B82DB258970A}"/>
          </ac:spMkLst>
        </pc:spChg>
        <pc:spChg chg="mod">
          <ac:chgData name="Siniša ᵀᴴᴱ ᴼᴿᴵᴳᴵᴻᴬᴸ Wolfenstein" userId="215f646470bc261a" providerId="LiveId" clId="{7C889508-3964-4E70-926B-EAB705E003C6}" dt="2021-04-23T06:38:49.423" v="573" actId="14100"/>
          <ac:spMkLst>
            <pc:docMk/>
            <pc:sldMk cId="3132807557" sldId="460"/>
            <ac:spMk id="15" creationId="{B6F6218F-B4B9-406F-B418-980485A9DCA8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6" creationId="{6EB06754-6CC1-4C75-8469-104FA4F8DBC9}"/>
          </ac:spMkLst>
        </pc:spChg>
        <pc:spChg chg="del">
          <ac:chgData name="Siniša ᵀᴴᴱ ᴼᴿᴵᴳᴵᴻᴬᴸ Wolfenstein" userId="215f646470bc261a" providerId="LiveId" clId="{7C889508-3964-4E70-926B-EAB705E003C6}" dt="2021-04-23T06:29:39.727" v="28" actId="478"/>
          <ac:spMkLst>
            <pc:docMk/>
            <pc:sldMk cId="3132807557" sldId="460"/>
            <ac:spMk id="17" creationId="{7A89884C-A374-4F26-8FA9-2F7C22875CF8}"/>
          </ac:spMkLst>
        </pc:spChg>
        <pc:spChg chg="mod">
          <ac:chgData name="Siniša ᵀᴴᴱ ᴼᴿᴵᴳᴵᴻᴬᴸ Wolfenstein" userId="215f646470bc261a" providerId="LiveId" clId="{7C889508-3964-4E70-926B-EAB705E003C6}" dt="2021-04-23T06:39:54.292" v="633" actId="1076"/>
          <ac:spMkLst>
            <pc:docMk/>
            <pc:sldMk cId="3132807557" sldId="460"/>
            <ac:spMk id="18" creationId="{FA9D15B1-9553-4C3B-8521-BE648E95525E}"/>
          </ac:spMkLst>
        </pc:spChg>
        <pc:spChg chg="add mod">
          <ac:chgData name="Siniša ᵀᴴᴱ ᴼᴿᴵᴳᴵᴻᴬᴸ Wolfenstein" userId="215f646470bc261a" providerId="LiveId" clId="{7C889508-3964-4E70-926B-EAB705E003C6}" dt="2021-04-23T06:40:17.363" v="642" actId="1036"/>
          <ac:spMkLst>
            <pc:docMk/>
            <pc:sldMk cId="3132807557" sldId="460"/>
            <ac:spMk id="19" creationId="{39710793-8FC7-4D9E-A619-891070AB2BA3}"/>
          </ac:spMkLst>
        </pc:spChg>
        <pc:spChg chg="add mod">
          <ac:chgData name="Siniša ᵀᴴᴱ ᴼᴿᴵᴳᴵᴻᴬᴸ Wolfenstein" userId="215f646470bc261a" providerId="LiveId" clId="{7C889508-3964-4E70-926B-EAB705E003C6}" dt="2021-04-23T06:40:28.472" v="649" actId="20577"/>
          <ac:spMkLst>
            <pc:docMk/>
            <pc:sldMk cId="3132807557" sldId="460"/>
            <ac:spMk id="20" creationId="{96DAE851-C1A4-478C-B449-27A184BDA453}"/>
          </ac:spMkLst>
        </pc:spChg>
        <pc:spChg chg="add mod">
          <ac:chgData name="Siniša ᵀᴴᴱ ᴼᴿᴵᴳᴵᴻᴬᴸ Wolfenstein" userId="215f646470bc261a" providerId="LiveId" clId="{7C889508-3964-4E70-926B-EAB705E003C6}" dt="2021-04-23T06:40:40.694" v="663" actId="1038"/>
          <ac:spMkLst>
            <pc:docMk/>
            <pc:sldMk cId="3132807557" sldId="460"/>
            <ac:spMk id="21" creationId="{23A9DB08-C3E7-4E67-8DE8-45AAFC31D84C}"/>
          </ac:spMkLst>
        </pc:spChg>
        <pc:picChg chg="mod">
          <ac:chgData name="Siniša ᵀᴴᴱ ᴼᴿᴵᴳᴵᴻᴬᴸ Wolfenstein" userId="215f646470bc261a" providerId="LiveId" clId="{7C889508-3964-4E70-926B-EAB705E003C6}" dt="2021-04-23T06:38:46" v="572" actId="1036"/>
          <ac:picMkLst>
            <pc:docMk/>
            <pc:sldMk cId="3132807557" sldId="460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6:34:36.634" v="422" actId="1076"/>
          <ac:picMkLst>
            <pc:docMk/>
            <pc:sldMk cId="3132807557" sldId="46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7C889508-3964-4E70-926B-EAB705E003C6}" dt="2021-04-23T06:38:46" v="572" actId="1036"/>
          <ac:picMkLst>
            <pc:docMk/>
            <pc:sldMk cId="3132807557" sldId="460"/>
            <ac:picMk id="5" creationId="{4A720921-97B5-425D-8712-222F04BB05E9}"/>
          </ac:picMkLst>
        </pc:picChg>
      </pc:sldChg>
      <pc:sldChg chg="addSp delSp new add del delAnim modAnim">
        <pc:chgData name="Siniša ᵀᴴᴱ ᴼᴿᴵᴳᴵᴻᴬᴸ Wolfenstein" userId="215f646470bc261a" providerId="LiveId" clId="{7C889508-3964-4E70-926B-EAB705E003C6}" dt="2021-04-23T08:45:29.951" v="3788" actId="2696"/>
        <pc:sldMkLst>
          <pc:docMk/>
          <pc:sldMk cId="1497272490" sldId="461"/>
        </pc:sldMkLst>
        <pc:spChg chg="del">
          <ac:chgData name="Siniša ᵀᴴᴱ ᴼᴿᴵᴳᴵᴻᴬᴸ Wolfenstein" userId="215f646470bc261a" providerId="LiveId" clId="{7C889508-3964-4E70-926B-EAB705E003C6}" dt="2021-04-23T06:29:35.315" v="27" actId="478"/>
          <ac:spMkLst>
            <pc:docMk/>
            <pc:sldMk cId="1497272490" sldId="461"/>
            <ac:spMk id="2" creationId="{E539E17C-8378-425A-970A-51D8D34DF064}"/>
          </ac:spMkLst>
        </pc:spChg>
        <pc:spChg chg="del">
          <ac:chgData name="Siniša ᵀᴴᴱ ᴼᴿᴵᴳᴵᴻᴬᴸ Wolfenstein" userId="215f646470bc261a" providerId="LiveId" clId="{7C889508-3964-4E70-926B-EAB705E003C6}" dt="2021-04-23T06:29:35.315" v="27" actId="478"/>
          <ac:spMkLst>
            <pc:docMk/>
            <pc:sldMk cId="1497272490" sldId="461"/>
            <ac:spMk id="3" creationId="{D38C2C62-011D-4FBB-9FF4-9B3F6A0A892A}"/>
          </ac:spMkLst>
        </pc:spChg>
        <pc:spChg chg="add del">
          <ac:chgData name="Siniša ᵀᴴᴱ ᴼᴿᴵᴳᴵᴻᴬᴸ Wolfenstein" userId="215f646470bc261a" providerId="LiveId" clId="{7C889508-3964-4E70-926B-EAB705E003C6}" dt="2021-04-23T08:36:28.107" v="3372" actId="478"/>
          <ac:spMkLst>
            <pc:docMk/>
            <pc:sldMk cId="1497272490" sldId="461"/>
            <ac:spMk id="4" creationId="{989EA53C-9DA4-4022-AAB5-51033B1E7C46}"/>
          </ac:spMkLst>
        </pc:spChg>
      </pc:sldChg>
      <pc:sldChg chg="addSp delSp modSp add modTransition delAnim modAnim">
        <pc:chgData name="Siniša ᵀᴴᴱ ᴼᴿᴵᴳᴵᴻᴬᴸ Wolfenstein" userId="215f646470bc261a" providerId="LiveId" clId="{7C889508-3964-4E70-926B-EAB705E003C6}" dt="2021-04-23T07:15:30.056" v="979" actId="1076"/>
        <pc:sldMkLst>
          <pc:docMk/>
          <pc:sldMk cId="937422365" sldId="462"/>
        </pc:sldMkLst>
        <pc:spChg chg="mod">
          <ac:chgData name="Siniša ᵀᴴᴱ ᴼᴿᴵᴳᴵᴻᴬᴸ Wolfenstein" userId="215f646470bc261a" providerId="LiveId" clId="{7C889508-3964-4E70-926B-EAB705E003C6}" dt="2021-04-23T06:49:31.675" v="896" actId="20577"/>
          <ac:spMkLst>
            <pc:docMk/>
            <pc:sldMk cId="937422365" sldId="462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7:14:12.695" v="958" actId="20577"/>
          <ac:spMkLst>
            <pc:docMk/>
            <pc:sldMk cId="937422365" sldId="462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6:51:28.226" v="900" actId="478"/>
          <ac:spMkLst>
            <pc:docMk/>
            <pc:sldMk cId="937422365" sldId="462"/>
            <ac:spMk id="7" creationId="{96306A43-1736-43A0-904B-802FCD77D521}"/>
          </ac:spMkLst>
        </pc:spChg>
        <pc:spChg chg="del">
          <ac:chgData name="Siniša ᵀᴴᴱ ᴼᴿᴵᴳᴵᴻᴬᴸ Wolfenstein" userId="215f646470bc261a" providerId="LiveId" clId="{7C889508-3964-4E70-926B-EAB705E003C6}" dt="2021-04-23T06:51:28.226" v="900" actId="478"/>
          <ac:spMkLst>
            <pc:docMk/>
            <pc:sldMk cId="937422365" sldId="462"/>
            <ac:spMk id="8" creationId="{4896F4B1-521E-4072-85E7-D67D151D71DC}"/>
          </ac:spMkLst>
        </pc:spChg>
        <pc:spChg chg="del">
          <ac:chgData name="Siniša ᵀᴴᴱ ᴼᴿᴵᴳᴵᴻᴬᴸ Wolfenstein" userId="215f646470bc261a" providerId="LiveId" clId="{7C889508-3964-4E70-926B-EAB705E003C6}" dt="2021-04-23T06:51:31.595" v="901" actId="478"/>
          <ac:spMkLst>
            <pc:docMk/>
            <pc:sldMk cId="937422365" sldId="462"/>
            <ac:spMk id="9" creationId="{3A5A6B65-8F3F-456F-B320-CDEE13A9A94E}"/>
          </ac:spMkLst>
        </pc:spChg>
        <pc:spChg chg="del">
          <ac:chgData name="Siniša ᵀᴴᴱ ᴼᴿᴵᴳᴵᴻᴬᴸ Wolfenstein" userId="215f646470bc261a" providerId="LiveId" clId="{7C889508-3964-4E70-926B-EAB705E003C6}" dt="2021-04-23T06:51:28.226" v="900" actId="478"/>
          <ac:spMkLst>
            <pc:docMk/>
            <pc:sldMk cId="937422365" sldId="462"/>
            <ac:spMk id="10" creationId="{4661CB32-97FB-48A5-885B-2DD85F45FACF}"/>
          </ac:spMkLst>
        </pc:spChg>
        <pc:picChg chg="mod">
          <ac:chgData name="Siniša ᵀᴴᴱ ᴼᴿᴵᴳᴵᴻᴬᴸ Wolfenstein" userId="215f646470bc261a" providerId="LiveId" clId="{7C889508-3964-4E70-926B-EAB705E003C6}" dt="2021-04-23T06:50:07.288" v="899" actId="14100"/>
          <ac:picMkLst>
            <pc:docMk/>
            <pc:sldMk cId="937422365" sldId="462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7:14:16.301" v="967" actId="1035"/>
          <ac:picMkLst>
            <pc:docMk/>
            <pc:sldMk cId="937422365" sldId="462"/>
            <ac:picMk id="3" creationId="{DCB64642-CE4F-4D9C-A92A-9A8EF9D7D4F4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07.168" v="969" actId="1076"/>
          <ac:picMkLst>
            <pc:docMk/>
            <pc:sldMk cId="937422365" sldId="462"/>
            <ac:picMk id="11" creationId="{EC62C8F1-5A1A-4428-9E0E-DCA40A7C23C0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13.151" v="971" actId="1076"/>
          <ac:picMkLst>
            <pc:docMk/>
            <pc:sldMk cId="937422365" sldId="462"/>
            <ac:picMk id="12" creationId="{B7568905-E37E-4E34-B426-57BEEE8EEDF0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23.421" v="977" actId="1036"/>
          <ac:picMkLst>
            <pc:docMk/>
            <pc:sldMk cId="937422365" sldId="462"/>
            <ac:picMk id="13" creationId="{713CF663-166D-441A-B856-E22ECB887191}"/>
          </ac:picMkLst>
        </pc:picChg>
        <pc:picChg chg="add mod">
          <ac:chgData name="Siniša ᵀᴴᴱ ᴼᴿᴵᴳᴵᴻᴬᴸ Wolfenstein" userId="215f646470bc261a" providerId="LiveId" clId="{7C889508-3964-4E70-926B-EAB705E003C6}" dt="2021-04-23T07:15:30.056" v="979" actId="1076"/>
          <ac:picMkLst>
            <pc:docMk/>
            <pc:sldMk cId="937422365" sldId="462"/>
            <ac:picMk id="14" creationId="{D62BF938-525D-46D4-8130-C719AFD30ADE}"/>
          </ac:picMkLst>
        </pc:picChg>
      </pc:sldChg>
      <pc:sldChg chg="addSp modSp add modAnim">
        <pc:chgData name="Siniša ᵀᴴᴱ ᴼᴿᴵᴳᴵᴻᴬᴸ Wolfenstein" userId="215f646470bc261a" providerId="LiveId" clId="{7C889508-3964-4E70-926B-EAB705E003C6}" dt="2021-04-23T07:31:04.981" v="1814" actId="20577"/>
        <pc:sldMkLst>
          <pc:docMk/>
          <pc:sldMk cId="4126800556" sldId="463"/>
        </pc:sldMkLst>
        <pc:spChg chg="mod">
          <ac:chgData name="Siniša ᵀᴴᴱ ᴼᴿᴵᴳᴵᴻᴬᴸ Wolfenstein" userId="215f646470bc261a" providerId="LiveId" clId="{7C889508-3964-4E70-926B-EAB705E003C6}" dt="2021-04-23T07:29:02.521" v="1722" actId="20577"/>
          <ac:spMkLst>
            <pc:docMk/>
            <pc:sldMk cId="4126800556" sldId="463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7C889508-3964-4E70-926B-EAB705E003C6}" dt="2021-04-23T07:29:47.357" v="1750" actId="20577"/>
          <ac:spMkLst>
            <pc:docMk/>
            <pc:sldMk cId="4126800556" sldId="463"/>
            <ac:spMk id="7" creationId="{53A33D6B-4E2F-4262-8A77-E8392CB58157}"/>
          </ac:spMkLst>
        </pc:spChg>
        <pc:spChg chg="add mod">
          <ac:chgData name="Siniša ᵀᴴᴱ ᴼᴿᴵᴳᴵᴻᴬᴸ Wolfenstein" userId="215f646470bc261a" providerId="LiveId" clId="{7C889508-3964-4E70-926B-EAB705E003C6}" dt="2021-04-23T07:29:54.354" v="1761" actId="20577"/>
          <ac:spMkLst>
            <pc:docMk/>
            <pc:sldMk cId="4126800556" sldId="463"/>
            <ac:spMk id="8" creationId="{1B53E5B9-FE88-4366-9622-A87AE0F33D0E}"/>
          </ac:spMkLst>
        </pc:spChg>
        <pc:spChg chg="add mod">
          <ac:chgData name="Siniša ᵀᴴᴱ ᴼᴿᴵᴳᴵᴻᴬᴸ Wolfenstein" userId="215f646470bc261a" providerId="LiveId" clId="{7C889508-3964-4E70-926B-EAB705E003C6}" dt="2021-04-23T07:30:11.433" v="1774" actId="20577"/>
          <ac:spMkLst>
            <pc:docMk/>
            <pc:sldMk cId="4126800556" sldId="463"/>
            <ac:spMk id="9" creationId="{32573333-3978-4462-8DAC-E136A9384DAB}"/>
          </ac:spMkLst>
        </pc:spChg>
        <pc:spChg chg="add mod">
          <ac:chgData name="Siniša ᵀᴴᴱ ᴼᴿᴵᴳᴵᴻᴬᴸ Wolfenstein" userId="215f646470bc261a" providerId="LiveId" clId="{7C889508-3964-4E70-926B-EAB705E003C6}" dt="2021-04-23T07:30:32.672" v="1789" actId="20577"/>
          <ac:spMkLst>
            <pc:docMk/>
            <pc:sldMk cId="4126800556" sldId="463"/>
            <ac:spMk id="10" creationId="{C298EB3E-7CF9-40AA-8282-B6E518A94876}"/>
          </ac:spMkLst>
        </pc:spChg>
        <pc:spChg chg="add mod">
          <ac:chgData name="Siniša ᵀᴴᴱ ᴼᴿᴵᴳᴵᴻᴬᴸ Wolfenstein" userId="215f646470bc261a" providerId="LiveId" clId="{7C889508-3964-4E70-926B-EAB705E003C6}" dt="2021-04-23T07:30:48.004" v="1797" actId="20577"/>
          <ac:spMkLst>
            <pc:docMk/>
            <pc:sldMk cId="4126800556" sldId="463"/>
            <ac:spMk id="11" creationId="{FF7E7014-EFBE-43D7-AEDF-9621E372652B}"/>
          </ac:spMkLst>
        </pc:spChg>
        <pc:spChg chg="add mod">
          <ac:chgData name="Siniša ᵀᴴᴱ ᴼᴿᴵᴳᴵᴻᴬᴸ Wolfenstein" userId="215f646470bc261a" providerId="LiveId" clId="{7C889508-3964-4E70-926B-EAB705E003C6}" dt="2021-04-23T07:31:04.981" v="1814" actId="20577"/>
          <ac:spMkLst>
            <pc:docMk/>
            <pc:sldMk cId="4126800556" sldId="463"/>
            <ac:spMk id="12" creationId="{5A05947D-DFE8-4F3F-BA9A-5770F8D48147}"/>
          </ac:spMkLst>
        </pc:spChg>
        <pc:picChg chg="mod">
          <ac:chgData name="Siniša ᵀᴴᴱ ᴼᴿᴵᴳᴵᴻᴬᴸ Wolfenstein" userId="215f646470bc261a" providerId="LiveId" clId="{7C889508-3964-4E70-926B-EAB705E003C6}" dt="2021-04-23T07:29:08.831" v="1724" actId="1038"/>
          <ac:picMkLst>
            <pc:docMk/>
            <pc:sldMk cId="4126800556" sldId="463"/>
            <ac:picMk id="3" creationId="{DCB64642-CE4F-4D9C-A92A-9A8EF9D7D4F4}"/>
          </ac:picMkLst>
        </pc:picChg>
      </pc:sldChg>
      <pc:sldChg chg="addSp delSp modSp add delAnim modAnim">
        <pc:chgData name="Siniša ᵀᴴᴱ ᴼᴿᴵᴳᴵᴻᴬᴸ Wolfenstein" userId="215f646470bc261a" providerId="LiveId" clId="{7C889508-3964-4E70-926B-EAB705E003C6}" dt="2021-04-23T08:10:11.946" v="2798" actId="20577"/>
        <pc:sldMkLst>
          <pc:docMk/>
          <pc:sldMk cId="478111616" sldId="464"/>
        </pc:sldMkLst>
        <pc:spChg chg="mod">
          <ac:chgData name="Siniša ᵀᴴᴱ ᴼᴿᴵᴳᴵᴻᴬᴸ Wolfenstein" userId="215f646470bc261a" providerId="LiveId" clId="{7C889508-3964-4E70-926B-EAB705E003C6}" dt="2021-04-23T08:04:32.478" v="2531" actId="20577"/>
          <ac:spMkLst>
            <pc:docMk/>
            <pc:sldMk cId="478111616" sldId="464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7C889508-3964-4E70-926B-EAB705E003C6}" dt="2021-04-23T08:08:48.941" v="2769" actId="1076"/>
          <ac:spMkLst>
            <pc:docMk/>
            <pc:sldMk cId="478111616" sldId="464"/>
            <ac:spMk id="6" creationId="{FFE14C9D-F79A-42C0-87D5-7951E53F2573}"/>
          </ac:spMkLst>
        </pc:spChg>
        <pc:spChg chg="add mod">
          <ac:chgData name="Siniša ᵀᴴᴱ ᴼᴿᴵᴳᴵᴻᴬᴸ Wolfenstein" userId="215f646470bc261a" providerId="LiveId" clId="{7C889508-3964-4E70-926B-EAB705E003C6}" dt="2021-04-23T08:09:45.009" v="2779" actId="20577"/>
          <ac:spMkLst>
            <pc:docMk/>
            <pc:sldMk cId="478111616" sldId="464"/>
            <ac:spMk id="13" creationId="{90D358AF-73F5-4F80-8543-A69A34211925}"/>
          </ac:spMkLst>
        </pc:spChg>
        <pc:spChg chg="add mod">
          <ac:chgData name="Siniša ᵀᴴᴱ ᴼᴿᴵᴳᴵᴻᴬᴸ Wolfenstein" userId="215f646470bc261a" providerId="LiveId" clId="{7C889508-3964-4E70-926B-EAB705E003C6}" dt="2021-04-23T08:09:56.248" v="2784" actId="1036"/>
          <ac:spMkLst>
            <pc:docMk/>
            <pc:sldMk cId="478111616" sldId="464"/>
            <ac:spMk id="14" creationId="{6022A470-47B3-4DC2-9CF4-F5072A4E0FC4}"/>
          </ac:spMkLst>
        </pc:spChg>
        <pc:spChg chg="mod">
          <ac:chgData name="Siniša ᵀᴴᴱ ᴼᴿᴵᴳᴵᴻᴬᴸ Wolfenstein" userId="215f646470bc261a" providerId="LiveId" clId="{7C889508-3964-4E70-926B-EAB705E003C6}" dt="2021-04-23T08:07:38.070" v="2762" actId="1036"/>
          <ac:spMkLst>
            <pc:docMk/>
            <pc:sldMk cId="478111616" sldId="464"/>
            <ac:spMk id="15" creationId="{B6F6218F-B4B9-406F-B418-980485A9DCA8}"/>
          </ac:spMkLst>
        </pc:spChg>
        <pc:spChg chg="add mod">
          <ac:chgData name="Siniša ᵀᴴᴱ ᴼᴿᴵᴳᴵᴻᴬᴸ Wolfenstein" userId="215f646470bc261a" providerId="LiveId" clId="{7C889508-3964-4E70-926B-EAB705E003C6}" dt="2021-04-23T08:10:03.568" v="2790" actId="20577"/>
          <ac:spMkLst>
            <pc:docMk/>
            <pc:sldMk cId="478111616" sldId="464"/>
            <ac:spMk id="16" creationId="{5004CE8C-7532-4AA9-AA2A-9484641B9732}"/>
          </ac:spMkLst>
        </pc:spChg>
        <pc:spChg chg="add mod">
          <ac:chgData name="Siniša ᵀᴴᴱ ᴼᴿᴵᴳᴵᴻᴬᴸ Wolfenstein" userId="215f646470bc261a" providerId="LiveId" clId="{7C889508-3964-4E70-926B-EAB705E003C6}" dt="2021-04-23T08:10:11.946" v="2798" actId="20577"/>
          <ac:spMkLst>
            <pc:docMk/>
            <pc:sldMk cId="478111616" sldId="464"/>
            <ac:spMk id="17" creationId="{90F253CC-D178-48DA-9C31-73074B70CE40}"/>
          </ac:spMkLst>
        </pc:spChg>
        <pc:spChg chg="del">
          <ac:chgData name="Siniša ᵀᴴᴱ ᴼᴿᴵᴳᴵᴻᴬᴸ Wolfenstein" userId="215f646470bc261a" providerId="LiveId" clId="{7C889508-3964-4E70-926B-EAB705E003C6}" dt="2021-04-23T08:05:07.728" v="2535" actId="478"/>
          <ac:spMkLst>
            <pc:docMk/>
            <pc:sldMk cId="478111616" sldId="464"/>
            <ac:spMk id="18" creationId="{FA9D15B1-9553-4C3B-8521-BE648E95525E}"/>
          </ac:spMkLst>
        </pc:spChg>
        <pc:spChg chg="del">
          <ac:chgData name="Siniša ᵀᴴᴱ ᴼᴿᴵᴳᴵᴻᴬᴸ Wolfenstein" userId="215f646470bc261a" providerId="LiveId" clId="{7C889508-3964-4E70-926B-EAB705E003C6}" dt="2021-04-23T08:02:32.069" v="2350" actId="478"/>
          <ac:spMkLst>
            <pc:docMk/>
            <pc:sldMk cId="478111616" sldId="464"/>
            <ac:spMk id="19" creationId="{39710793-8FC7-4D9E-A619-891070AB2BA3}"/>
          </ac:spMkLst>
        </pc:spChg>
        <pc:spChg chg="del">
          <ac:chgData name="Siniša ᵀᴴᴱ ᴼᴿᴵᴳᴵᴻᴬᴸ Wolfenstein" userId="215f646470bc261a" providerId="LiveId" clId="{7C889508-3964-4E70-926B-EAB705E003C6}" dt="2021-04-23T08:02:32.069" v="2350" actId="478"/>
          <ac:spMkLst>
            <pc:docMk/>
            <pc:sldMk cId="478111616" sldId="464"/>
            <ac:spMk id="20" creationId="{96DAE851-C1A4-478C-B449-27A184BDA453}"/>
          </ac:spMkLst>
        </pc:spChg>
        <pc:spChg chg="del">
          <ac:chgData name="Siniša ᵀᴴᴱ ᴼᴿᴵᴳᴵᴻᴬᴸ Wolfenstein" userId="215f646470bc261a" providerId="LiveId" clId="{7C889508-3964-4E70-926B-EAB705E003C6}" dt="2021-04-23T08:02:32.069" v="2350" actId="478"/>
          <ac:spMkLst>
            <pc:docMk/>
            <pc:sldMk cId="478111616" sldId="464"/>
            <ac:spMk id="21" creationId="{23A9DB08-C3E7-4E67-8DE8-45AAFC31D84C}"/>
          </ac:spMkLst>
        </pc:spChg>
        <pc:picChg chg="mod">
          <ac:chgData name="Siniša ᵀᴴᴱ ᴼᴿᴵᴳᴵᴻᴬᴸ Wolfenstein" userId="215f646470bc261a" providerId="LiveId" clId="{7C889508-3964-4E70-926B-EAB705E003C6}" dt="2021-04-23T08:07:01.044" v="2751" actId="1076"/>
          <ac:picMkLst>
            <pc:docMk/>
            <pc:sldMk cId="478111616" sldId="464"/>
            <ac:picMk id="2" creationId="{3C85C17C-2ED4-4E4F-A125-4D7A2CE46B84}"/>
          </ac:picMkLst>
        </pc:picChg>
        <pc:picChg chg="mod">
          <ac:chgData name="Siniša ᵀᴴᴱ ᴼᴿᴵᴳᴵᴻᴬᴸ Wolfenstein" userId="215f646470bc261a" providerId="LiveId" clId="{7C889508-3964-4E70-926B-EAB705E003C6}" dt="2021-04-23T08:08:52.054" v="2770" actId="1076"/>
          <ac:picMkLst>
            <pc:docMk/>
            <pc:sldMk cId="478111616" sldId="464"/>
            <ac:picMk id="4" creationId="{1B2619D9-4F98-4A11-8FFE-57C7EB1F529A}"/>
          </ac:picMkLst>
        </pc:picChg>
        <pc:picChg chg="del mod">
          <ac:chgData name="Siniša ᵀᴴᴱ ᴼᴿᴵᴳᴵᴻᴬᴸ Wolfenstein" userId="215f646470bc261a" providerId="LiveId" clId="{7C889508-3964-4E70-926B-EAB705E003C6}" dt="2021-04-23T08:05:03.055" v="2532" actId="478"/>
          <ac:picMkLst>
            <pc:docMk/>
            <pc:sldMk cId="478111616" sldId="464"/>
            <ac:picMk id="5" creationId="{4A720921-97B5-425D-8712-222F04BB05E9}"/>
          </ac:picMkLst>
        </pc:picChg>
        <pc:picChg chg="add mod">
          <ac:chgData name="Siniša ᵀᴴᴱ ᴼᴿᴵᴳᴵᴻᴬᴸ Wolfenstein" userId="215f646470bc261a" providerId="LiveId" clId="{7C889508-3964-4E70-926B-EAB705E003C6}" dt="2021-04-23T08:09:20.733" v="2774" actId="1076"/>
          <ac:picMkLst>
            <pc:docMk/>
            <pc:sldMk cId="478111616" sldId="464"/>
            <ac:picMk id="7" creationId="{64CF6B81-2EAD-4BBF-A038-966516AD0027}"/>
          </ac:picMkLst>
        </pc:picChg>
      </pc:sldChg>
      <pc:sldChg chg="addSp modSp add ord modAnim">
        <pc:chgData name="Siniša ᵀᴴᴱ ᴼᴿᴵᴳᴵᴻᴬᴸ Wolfenstein" userId="215f646470bc261a" providerId="LiveId" clId="{7C889508-3964-4E70-926B-EAB705E003C6}" dt="2021-04-23T08:34:02.963" v="3371"/>
        <pc:sldMkLst>
          <pc:docMk/>
          <pc:sldMk cId="3151135084" sldId="465"/>
        </pc:sldMkLst>
        <pc:spChg chg="add">
          <ac:chgData name="Siniša ᵀᴴᴱ ᴼᴿᴵᴳᴵᴻᴬᴸ Wolfenstein" userId="215f646470bc261a" providerId="LiveId" clId="{7C889508-3964-4E70-926B-EAB705E003C6}" dt="2021-04-23T08:33:49.243" v="3369"/>
          <ac:spMkLst>
            <pc:docMk/>
            <pc:sldMk cId="3151135084" sldId="465"/>
            <ac:spMk id="5" creationId="{D6155B33-E55D-4354-8E21-1370CCCFF5BE}"/>
          </ac:spMkLst>
        </pc:spChg>
        <pc:spChg chg="mod">
          <ac:chgData name="Siniša ᵀᴴᴱ ᴼᴿᴵᴳᴵᴻᴬᴸ Wolfenstein" userId="215f646470bc261a" providerId="LiveId" clId="{7C889508-3964-4E70-926B-EAB705E003C6}" dt="2021-04-23T08:33:41.159" v="3368" actId="20577"/>
          <ac:spMkLst>
            <pc:docMk/>
            <pc:sldMk cId="3151135084" sldId="465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7C889508-3964-4E70-926B-EAB705E003C6}" dt="2021-04-23T08:31:03.684" v="3022" actId="14826"/>
          <ac:picMkLst>
            <pc:docMk/>
            <pc:sldMk cId="3151135084" sldId="465"/>
            <ac:picMk id="4" creationId="{1B2619D9-4F98-4A11-8FFE-57C7EB1F529A}"/>
          </ac:picMkLst>
        </pc:picChg>
      </pc:sldChg>
      <pc:sldChg chg="addSp delSp modSp add addAnim delAnim modAnim">
        <pc:chgData name="Siniša ᵀᴴᴱ ᴼᴿᴵᴳᴵᴻᴬᴸ Wolfenstein" userId="215f646470bc261a" providerId="LiveId" clId="{7C889508-3964-4E70-926B-EAB705E003C6}" dt="2021-04-23T08:39:24.128" v="3565" actId="20577"/>
        <pc:sldMkLst>
          <pc:docMk/>
          <pc:sldMk cId="2447737882" sldId="466"/>
        </pc:sldMkLst>
        <pc:spChg chg="mod">
          <ac:chgData name="Siniša ᵀᴴᴱ ᴼᴿᴵᴳᴵᴻᴬᴸ Wolfenstein" userId="215f646470bc261a" providerId="LiveId" clId="{7C889508-3964-4E70-926B-EAB705E003C6}" dt="2021-04-23T08:39:24.128" v="3565" actId="20577"/>
          <ac:spMkLst>
            <pc:docMk/>
            <pc:sldMk cId="2447737882" sldId="466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8:36:59.132" v="3380" actId="478"/>
          <ac:spMkLst>
            <pc:docMk/>
            <pc:sldMk cId="2447737882" sldId="466"/>
            <ac:spMk id="12" creationId="{A47636BA-C1FF-4296-87EF-202761D9B50B}"/>
          </ac:spMkLst>
        </pc:spChg>
        <pc:spChg chg="del">
          <ac:chgData name="Siniša ᵀᴴᴱ ᴼᴿᴵᴳᴵᴻᴬᴸ Wolfenstein" userId="215f646470bc261a" providerId="LiveId" clId="{7C889508-3964-4E70-926B-EAB705E003C6}" dt="2021-04-23T08:37:00.803" v="3381" actId="478"/>
          <ac:spMkLst>
            <pc:docMk/>
            <pc:sldMk cId="2447737882" sldId="466"/>
            <ac:spMk id="13" creationId="{21F841FB-4067-4EBE-9403-AB51D21644B6}"/>
          </ac:spMkLst>
        </pc:spChg>
        <pc:spChg chg="del">
          <ac:chgData name="Siniša ᵀᴴᴱ ᴼᴿᴵᴳᴵᴻᴬᴸ Wolfenstein" userId="215f646470bc261a" providerId="LiveId" clId="{7C889508-3964-4E70-926B-EAB705E003C6}" dt="2021-04-23T08:37:02.538" v="3382" actId="478"/>
          <ac:spMkLst>
            <pc:docMk/>
            <pc:sldMk cId="2447737882" sldId="466"/>
            <ac:spMk id="14" creationId="{2CCB1ACA-F417-45BC-99CD-638B96692E9E}"/>
          </ac:spMkLst>
        </pc:spChg>
        <pc:spChg chg="del">
          <ac:chgData name="Siniša ᵀᴴᴱ ᴼᴿᴵᴳᴵᴻᴬᴸ Wolfenstein" userId="215f646470bc261a" providerId="LiveId" clId="{7C889508-3964-4E70-926B-EAB705E003C6}" dt="2021-04-23T08:37:05.925" v="3384" actId="478"/>
          <ac:spMkLst>
            <pc:docMk/>
            <pc:sldMk cId="2447737882" sldId="466"/>
            <ac:spMk id="15" creationId="{181B1A0F-882F-417F-A0A7-2C90928BC710}"/>
          </ac:spMkLst>
        </pc:spChg>
        <pc:spChg chg="del">
          <ac:chgData name="Siniša ᵀᴴᴱ ᴼᴿᴵᴳᴵᴻᴬᴸ Wolfenstein" userId="215f646470bc261a" providerId="LiveId" clId="{7C889508-3964-4E70-926B-EAB705E003C6}" dt="2021-04-23T08:37:04.154" v="3383" actId="478"/>
          <ac:spMkLst>
            <pc:docMk/>
            <pc:sldMk cId="2447737882" sldId="466"/>
            <ac:spMk id="18" creationId="{7966E2C6-AEE8-4A71-B395-D78AA8C5D4A3}"/>
          </ac:spMkLst>
        </pc:spChg>
        <pc:spChg chg="del">
          <ac:chgData name="Siniša ᵀᴴᴱ ᴼᴿᴵᴳᴵᴻᴬᴸ Wolfenstein" userId="215f646470bc261a" providerId="LiveId" clId="{7C889508-3964-4E70-926B-EAB705E003C6}" dt="2021-04-23T08:36:48.599" v="3374" actId="478"/>
          <ac:spMkLst>
            <pc:docMk/>
            <pc:sldMk cId="2447737882" sldId="466"/>
            <ac:spMk id="19" creationId="{A6EA547C-C7A1-48C5-9254-85A0427087B7}"/>
          </ac:spMkLst>
        </pc:spChg>
        <pc:picChg chg="mod">
          <ac:chgData name="Siniša ᵀᴴᴱ ᴼᴿᴵᴳᴵᴻᴬᴸ Wolfenstein" userId="215f646470bc261a" providerId="LiveId" clId="{7C889508-3964-4E70-926B-EAB705E003C6}" dt="2021-04-23T08:36:55.658" v="3378" actId="1076"/>
          <ac:picMkLst>
            <pc:docMk/>
            <pc:sldMk cId="2447737882" sldId="466"/>
            <ac:picMk id="2" creationId="{364F0D10-6C93-4798-9B51-775114644404}"/>
          </ac:picMkLst>
        </pc:picChg>
        <pc:picChg chg="add del mod">
          <ac:chgData name="Siniša ᵀᴴᴱ ᴼᴿᴵᴳᴵᴻᴬᴸ Wolfenstein" userId="215f646470bc261a" providerId="LiveId" clId="{7C889508-3964-4E70-926B-EAB705E003C6}" dt="2021-04-23T08:38:17.574" v="3417" actId="1036"/>
          <ac:picMkLst>
            <pc:docMk/>
            <pc:sldMk cId="2447737882" sldId="466"/>
            <ac:picMk id="3" creationId="{DCB64642-CE4F-4D9C-A92A-9A8EF9D7D4F4}"/>
          </ac:picMkLst>
        </pc:picChg>
        <pc:picChg chg="del">
          <ac:chgData name="Siniša ᵀᴴᴱ ᴼᴿᴵᴳᴵᴻᴬᴸ Wolfenstein" userId="215f646470bc261a" providerId="LiveId" clId="{7C889508-3964-4E70-926B-EAB705E003C6}" dt="2021-04-23T08:37:07.346" v="3385" actId="478"/>
          <ac:picMkLst>
            <pc:docMk/>
            <pc:sldMk cId="2447737882" sldId="466"/>
            <ac:picMk id="5" creationId="{0D16FFDE-EB5A-40CB-9798-194143F70DD0}"/>
          </ac:picMkLst>
        </pc:picChg>
        <pc:picChg chg="del">
          <ac:chgData name="Siniša ᵀᴴᴱ ᴼᴿᴵᴳᴵᴻᴬᴸ Wolfenstein" userId="215f646470bc261a" providerId="LiveId" clId="{7C889508-3964-4E70-926B-EAB705E003C6}" dt="2021-04-23T08:36:49.676" v="3375" actId="478"/>
          <ac:picMkLst>
            <pc:docMk/>
            <pc:sldMk cId="2447737882" sldId="466"/>
            <ac:picMk id="7" creationId="{CF064E1F-FA7D-4683-B942-21BF0F3AE87E}"/>
          </ac:picMkLst>
        </pc:picChg>
      </pc:sldChg>
      <pc:sldChg chg="delSp modSp add ord delAnim modAnim">
        <pc:chgData name="Siniša ᵀᴴᴱ ᴼᴿᴵᴳᴵᴻᴬᴸ Wolfenstein" userId="215f646470bc261a" providerId="LiveId" clId="{7C889508-3964-4E70-926B-EAB705E003C6}" dt="2021-04-23T08:45:14.326" v="3787"/>
        <pc:sldMkLst>
          <pc:docMk/>
          <pc:sldMk cId="3895596147" sldId="467"/>
        </pc:sldMkLst>
        <pc:spChg chg="mod">
          <ac:chgData name="Siniša ᵀᴴᴱ ᴼᴿᴵᴳᴵᴻᴬᴸ Wolfenstein" userId="215f646470bc261a" providerId="LiveId" clId="{7C889508-3964-4E70-926B-EAB705E003C6}" dt="2021-04-23T08:42:22.279" v="3575" actId="14100"/>
          <ac:spMkLst>
            <pc:docMk/>
            <pc:sldMk cId="3895596147" sldId="467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7C889508-3964-4E70-926B-EAB705E003C6}" dt="2021-04-23T08:45:11.119" v="3786" actId="1036"/>
          <ac:spMkLst>
            <pc:docMk/>
            <pc:sldMk cId="3895596147" sldId="467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7" creationId="{53A33D6B-4E2F-4262-8A77-E8392CB58157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8" creationId="{1B53E5B9-FE88-4366-9622-A87AE0F33D0E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9" creationId="{32573333-3978-4462-8DAC-E136A9384DAB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10" creationId="{C298EB3E-7CF9-40AA-8282-B6E518A94876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11" creationId="{FF7E7014-EFBE-43D7-AEDF-9621E372652B}"/>
          </ac:spMkLst>
        </pc:spChg>
        <pc:spChg chg="del">
          <ac:chgData name="Siniša ᵀᴴᴱ ᴼᴿᴵᴳᴵᴻᴬᴸ Wolfenstein" userId="215f646470bc261a" providerId="LiveId" clId="{7C889508-3964-4E70-926B-EAB705E003C6}" dt="2021-04-23T08:41:26.481" v="3570" actId="478"/>
          <ac:spMkLst>
            <pc:docMk/>
            <pc:sldMk cId="3895596147" sldId="467"/>
            <ac:spMk id="12" creationId="{5A05947D-DFE8-4F3F-BA9A-5770F8D48147}"/>
          </ac:spMkLst>
        </pc:spChg>
        <pc:picChg chg="mod">
          <ac:chgData name="Siniša ᵀᴴᴱ ᴼᴿᴵᴳᴵᴻᴬᴸ Wolfenstein" userId="215f646470bc261a" providerId="LiveId" clId="{7C889508-3964-4E70-926B-EAB705E003C6}" dt="2021-04-23T08:41:23.362" v="3569" actId="14826"/>
          <ac:picMkLst>
            <pc:docMk/>
            <pc:sldMk cId="3895596147" sldId="46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7C889508-3964-4E70-926B-EAB705E003C6}" dt="2021-04-23T08:42:18.802" v="3574" actId="1076"/>
          <ac:picMkLst>
            <pc:docMk/>
            <pc:sldMk cId="3895596147" sldId="467"/>
            <ac:picMk id="3" creationId="{DCB64642-CE4F-4D9C-A92A-9A8EF9D7D4F4}"/>
          </ac:picMkLst>
        </pc:picChg>
      </pc:sldChg>
    </pc:docChg>
  </pc:docChgLst>
  <pc:docChgLst>
    <pc:chgData name="Siniša ᵀᴴᴱ ᴼᴿᴵᴳᴵᴻᴬᴸ Wolfenstein" userId="215f646470bc261a" providerId="LiveId" clId="{F43ACB0D-62EF-44BD-B696-D8CEC2BA1A8A}"/>
    <pc:docChg chg="custSel addSld delSld modSld">
      <pc:chgData name="Siniša ᵀᴴᴱ ᴼᴿᴵᴳᴵᴻᴬᴸ Wolfenstein" userId="215f646470bc261a" providerId="LiveId" clId="{F43ACB0D-62EF-44BD-B696-D8CEC2BA1A8A}" dt="2021-04-14T09:47:20.767" v="419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23.4.2021.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a0a19ec2-fd39-4e52-aa59-23949bd7c080/assets/audio/34__unit_07_lesson_3_-_predictions_1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s://www.e-sfera.hr/dodatni-digitalni-sadrzaji/a0a19ec2-fd39-4e52-aa59-23949bd7c080/assets/audio/35__unit_07_lesson_3_-_predictions_2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y7wjv59j2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46co9jx32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7;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Breaking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news</a:t>
            </a:r>
            <a:endParaRPr lang="hr-HR" sz="4400" b="1" u="sng" dirty="0">
              <a:solidFill>
                <a:srgbClr val="FF0000"/>
              </a:solidFill>
              <a:ea typeface="Cambria" panose="02040503050406030204" pitchFamily="18" charset="0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</a:rPr>
              <a:t>A </a:t>
            </a:r>
            <a:r>
              <a:rPr lang="hr-HR" sz="4400" dirty="0" err="1">
                <a:ea typeface="Cambria" panose="02040503050406030204" pitchFamily="18" charset="0"/>
              </a:rPr>
              <a:t>vision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of</a:t>
            </a:r>
            <a:r>
              <a:rPr lang="hr-HR" sz="4400" dirty="0">
                <a:ea typeface="Cambria" panose="02040503050406030204" pitchFamily="18" charset="0"/>
              </a:rPr>
              <a:t> </a:t>
            </a:r>
            <a:r>
              <a:rPr lang="hr-HR" sz="4400" dirty="0" err="1">
                <a:ea typeface="Cambria" panose="02040503050406030204" pitchFamily="18" charset="0"/>
              </a:rPr>
              <a:t>the</a:t>
            </a:r>
            <a:r>
              <a:rPr lang="hr-HR" sz="4400" dirty="0">
                <a:ea typeface="Cambria" panose="02040503050406030204" pitchFamily="18" charset="0"/>
              </a:rPr>
              <a:t> future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429764"/>
            <a:ext cx="5123397" cy="6428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Enterprise? </a:t>
            </a:r>
            <a:br>
              <a:rPr lang="hr-HR" sz="2000" b="1" dirty="0"/>
            </a:br>
            <a:r>
              <a:rPr lang="hr-HR" sz="2000" i="1" dirty="0"/>
              <a:t>Što je Enterprise?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is Spock? </a:t>
            </a:r>
            <a:br>
              <a:rPr lang="hr-HR" sz="2000" b="1" dirty="0"/>
            </a:br>
            <a:r>
              <a:rPr lang="hr-HR" sz="2000" i="1" dirty="0"/>
              <a:t>Tko je Spock?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Can</a:t>
            </a:r>
            <a:r>
              <a:rPr lang="hr-HR" sz="2000" b="1" dirty="0"/>
              <a:t> </a:t>
            </a:r>
            <a:r>
              <a:rPr lang="en-US" sz="2000" b="1" dirty="0"/>
              <a:t>you explain the Vulcan greeting ‘Live long and</a:t>
            </a:r>
            <a:r>
              <a:rPr lang="hr-HR" sz="2000" b="1" dirty="0"/>
              <a:t> </a:t>
            </a:r>
            <a:r>
              <a:rPr lang="en-US" sz="2000" b="1" dirty="0"/>
              <a:t>prosper’? </a:t>
            </a:r>
            <a:br>
              <a:rPr lang="hr-HR" sz="2000" b="1" dirty="0"/>
            </a:br>
            <a:r>
              <a:rPr lang="hr-HR" sz="2000" i="1" dirty="0"/>
              <a:t>Možeš li objasniti Vulkanski pozdrav </a:t>
            </a:r>
            <a:r>
              <a:rPr lang="en-US" sz="2000" b="1" dirty="0"/>
              <a:t>‘Live long and</a:t>
            </a:r>
            <a:r>
              <a:rPr lang="hr-HR" sz="2000" b="1" dirty="0"/>
              <a:t> </a:t>
            </a:r>
            <a:r>
              <a:rPr lang="en-US" sz="2000" b="1" dirty="0"/>
              <a:t>prosper’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en-US" sz="2000" b="1" dirty="0"/>
              <a:t>Can you name some prediction the</a:t>
            </a:r>
            <a:r>
              <a:rPr lang="hr-HR" sz="2000" b="1" dirty="0"/>
              <a:t> </a:t>
            </a:r>
            <a:r>
              <a:rPr lang="en-US" sz="2000" b="1" dirty="0"/>
              <a:t>Star Track series made about life on Earth?</a:t>
            </a:r>
            <a:br>
              <a:rPr lang="hr-HR" sz="2000" i="1" dirty="0"/>
            </a:br>
            <a:r>
              <a:rPr lang="hr-HR" sz="2000" i="1" dirty="0"/>
              <a:t>Možeš li nabrojati nekoliko predviđanja iz Zvjezdanih staza o životu na Zemlji?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15783" cy="682713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30" y="873826"/>
            <a:ext cx="9258968" cy="46224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676073" y="103032"/>
            <a:ext cx="2515926" cy="8224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Here are some more predictions from the Star Trek series.</a:t>
            </a:r>
            <a:r>
              <a:rPr lang="hr-HR" sz="2000" b="1" dirty="0"/>
              <a:t> </a:t>
            </a:r>
            <a:r>
              <a:rPr lang="en-US" sz="2000" b="1" dirty="0"/>
              <a:t>Fill in the gaps with the verbs in will future.</a:t>
            </a:r>
            <a:r>
              <a:rPr lang="hr-HR" sz="2000" b="1" dirty="0"/>
              <a:t> </a:t>
            </a:r>
            <a:r>
              <a:rPr lang="hr-HR" sz="2000" i="1" dirty="0"/>
              <a:t>Evo nekoliko predviđanja o budućnosti iz serije Zvjezdane staze. Nadopuni rečenice </a:t>
            </a:r>
            <a:r>
              <a:rPr lang="hr-HR" sz="2000" i="1" dirty="0" err="1"/>
              <a:t>Will</a:t>
            </a:r>
            <a:r>
              <a:rPr lang="hr-HR" sz="2000" i="1" dirty="0"/>
              <a:t> Future oblikom glagola. </a:t>
            </a:r>
          </a:p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 </a:t>
            </a:r>
            <a:r>
              <a:rPr lang="hr-HR" sz="2000" i="1" dirty="0"/>
              <a:t>Poslušaj zvučni zapis i provjeri jesi li bio u pravu.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https://www.e-sfera.hr/dodatni-digitalni-sadrzaji/a0a19ec2-fd39-4e52-aa59-23949bd7c080/assets/audio/34__unit_07_lesson_3_-_predictions_1.mp3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7" name="06_30_A_vision_of_future_01">
            <a:hlinkClick r:id="" action="ppaction://media"/>
            <a:extLst>
              <a:ext uri="{FF2B5EF4-FFF2-40B4-BE49-F238E27FC236}">
                <a16:creationId xmlns:a16="http://schemas.microsoft.com/office/drawing/2014/main" id="{64CF6B81-2EAD-4BBF-A038-966516AD00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65586" y="6065312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0D358AF-73F5-4F80-8543-A69A34211925}"/>
              </a:ext>
            </a:extLst>
          </p:cNvPr>
          <p:cNvSpPr txBox="1">
            <a:spLocks/>
          </p:cNvSpPr>
          <p:nvPr/>
        </p:nvSpPr>
        <p:spPr>
          <a:xfrm>
            <a:off x="1997891" y="196092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022A470-47B3-4DC2-9CF4-F5072A4E0FC4}"/>
              </a:ext>
            </a:extLst>
          </p:cNvPr>
          <p:cNvSpPr txBox="1">
            <a:spLocks/>
          </p:cNvSpPr>
          <p:nvPr/>
        </p:nvSpPr>
        <p:spPr>
          <a:xfrm>
            <a:off x="2030634" y="244362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004CE8C-7532-4AA9-AA2A-9484641B9732}"/>
              </a:ext>
            </a:extLst>
          </p:cNvPr>
          <p:cNvSpPr txBox="1">
            <a:spLocks/>
          </p:cNvSpPr>
          <p:nvPr/>
        </p:nvSpPr>
        <p:spPr>
          <a:xfrm>
            <a:off x="1997891" y="287338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become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0F253CC-D178-48DA-9C31-73074B70CE40}"/>
              </a:ext>
            </a:extLst>
          </p:cNvPr>
          <p:cNvSpPr txBox="1">
            <a:spLocks/>
          </p:cNvSpPr>
          <p:nvPr/>
        </p:nvSpPr>
        <p:spPr>
          <a:xfrm>
            <a:off x="3656134" y="381819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travel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1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01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/>
      <p:bldP spid="6" grpId="0" build="p"/>
      <p:bldP spid="15" grpId="0" build="p"/>
      <p:bldP spid="13" grpId="0" build="p"/>
      <p:bldP spid="14" grpId="0" build="p"/>
      <p:bldP spid="16" grpId="0" build="p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0"/>
            <a:ext cx="6831313" cy="6851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You are going to listen to two more predictions from the Star Trek series and films.</a:t>
            </a:r>
            <a:r>
              <a:rPr lang="hr-HR" sz="2100" b="1" dirty="0"/>
              <a:t> </a:t>
            </a:r>
            <a:r>
              <a:rPr lang="en-US" sz="2100" b="1" dirty="0"/>
              <a:t>Listen to the predictions and number the pictures.</a:t>
            </a:r>
            <a:br>
              <a:rPr lang="hr-HR" sz="2100" b="1" dirty="0"/>
            </a:br>
            <a:r>
              <a:rPr lang="hr-HR" sz="2100" i="1" dirty="0"/>
              <a:t>Poslušat ćeš još dva predviđanja. Poslušaj i označi brojkom.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https://www.e-sfera.hr/dodatni-digitalni-sadrzaji/a0a19ec2-fd39-4e52-aa59-23949bd7c080/assets/audio/35__unit_07_lesson_3_-_predictions_2.mp3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166559" cy="689695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96" y="1920105"/>
            <a:ext cx="11410276" cy="46996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06_31_A_vision_of_future_02">
            <a:hlinkClick r:id="" action="ppaction://media"/>
            <a:extLst>
              <a:ext uri="{FF2B5EF4-FFF2-40B4-BE49-F238E27FC236}">
                <a16:creationId xmlns:a16="http://schemas.microsoft.com/office/drawing/2014/main" id="{0D16FFDE-EB5A-40CB-9798-194143F70D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88272" y="1570262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47636BA-C1FF-4296-87EF-202761D9B50B}"/>
              </a:ext>
            </a:extLst>
          </p:cNvPr>
          <p:cNvSpPr txBox="1">
            <a:spLocks/>
          </p:cNvSpPr>
          <p:nvPr/>
        </p:nvSpPr>
        <p:spPr>
          <a:xfrm>
            <a:off x="8304843" y="306841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1F841FB-4067-4EBE-9403-AB51D21644B6}"/>
              </a:ext>
            </a:extLst>
          </p:cNvPr>
          <p:cNvSpPr txBox="1">
            <a:spLocks/>
          </p:cNvSpPr>
          <p:nvPr/>
        </p:nvSpPr>
        <p:spPr>
          <a:xfrm>
            <a:off x="8304843" y="550355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CCB1ACA-F417-45BC-99CD-638B96692E9E}"/>
              </a:ext>
            </a:extLst>
          </p:cNvPr>
          <p:cNvSpPr txBox="1">
            <a:spLocks/>
          </p:cNvSpPr>
          <p:nvPr/>
        </p:nvSpPr>
        <p:spPr>
          <a:xfrm>
            <a:off x="634076" y="4864067"/>
            <a:ext cx="7514816" cy="6851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Listen again and fill in the gaps.</a:t>
            </a:r>
            <a:r>
              <a:rPr lang="hr-HR" sz="2100" b="1" dirty="0"/>
              <a:t> </a:t>
            </a:r>
            <a:r>
              <a:rPr lang="hr-HR" sz="2100" i="1" dirty="0"/>
              <a:t>Poslušaj još jednom i nadopuni.</a:t>
            </a:r>
            <a:br>
              <a:rPr lang="hr-HR" sz="2100" i="1" dirty="0"/>
            </a:br>
            <a:r>
              <a:rPr lang="hr-HR" sz="2100" i="1" dirty="0">
                <a:hlinkClick r:id="rId4"/>
              </a:rPr>
              <a:t>https://www.e-sfera.hr/dodatni-digitalni-sadrzaji/a0a19ec2-fd39-4e52-aa59-23949bd7c080/assets/audio/35__unit_07_lesson_3_-_predictions_2.mp3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7" name="06_31_A_vision_of_future_02">
            <a:hlinkClick r:id="" action="ppaction://media"/>
            <a:extLst>
              <a:ext uri="{FF2B5EF4-FFF2-40B4-BE49-F238E27FC236}">
                <a16:creationId xmlns:a16="http://schemas.microsoft.com/office/drawing/2014/main" id="{CF064E1F-FA7D-4683-B942-21BF0F3AE8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95243" y="6009133"/>
            <a:ext cx="609600" cy="60960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81B1A0F-882F-417F-A0A7-2C90928BC710}"/>
              </a:ext>
            </a:extLst>
          </p:cNvPr>
          <p:cNvSpPr txBox="1">
            <a:spLocks/>
          </p:cNvSpPr>
          <p:nvPr/>
        </p:nvSpPr>
        <p:spPr>
          <a:xfrm>
            <a:off x="3254795" y="3671768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money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7966E2C6-AEE8-4A71-B395-D78AA8C5D4A3}"/>
              </a:ext>
            </a:extLst>
          </p:cNvPr>
          <p:cNvSpPr txBox="1">
            <a:spLocks/>
          </p:cNvSpPr>
          <p:nvPr/>
        </p:nvSpPr>
        <p:spPr>
          <a:xfrm>
            <a:off x="5126973" y="4067896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better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6EA547C-C7A1-48C5-9254-85A0427087B7}"/>
              </a:ext>
            </a:extLst>
          </p:cNvPr>
          <p:cNvSpPr txBox="1">
            <a:spLocks/>
          </p:cNvSpPr>
          <p:nvPr/>
        </p:nvSpPr>
        <p:spPr>
          <a:xfrm>
            <a:off x="2057069" y="443136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not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52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1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41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uild="p"/>
      <p:bldP spid="12" grpId="0" build="p"/>
      <p:bldP spid="13" grpId="0" build="p"/>
      <p:bldP spid="14" grpId="0" build="p"/>
      <p:bldP spid="15" grpId="0" build="p"/>
      <p:bldP spid="18" grpId="0" build="p"/>
      <p:bldP spid="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" y="14177"/>
            <a:ext cx="5123734" cy="683366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811370"/>
            <a:ext cx="7057725" cy="7490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think it</a:t>
            </a:r>
            <a:r>
              <a:rPr lang="hr-HR" sz="2000" b="1" dirty="0"/>
              <a:t> </a:t>
            </a:r>
            <a:r>
              <a:rPr lang="en-US" sz="2000" b="1" dirty="0"/>
              <a:t>is likely not to have money in the future? </a:t>
            </a:r>
            <a:br>
              <a:rPr lang="hr-HR" sz="2000" b="1" dirty="0"/>
            </a:br>
            <a:r>
              <a:rPr lang="hr-HR" sz="2000" i="1" dirty="0"/>
              <a:t>Koliko je vjerojatno da u budućnosti neće postojati novac?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</a:t>
            </a:r>
            <a:r>
              <a:rPr lang="hr-HR" sz="2000" b="1" dirty="0"/>
              <a:t> </a:t>
            </a:r>
            <a:r>
              <a:rPr lang="en-US" sz="2000" b="1" dirty="0"/>
              <a:t>you like to have everything you need at home?</a:t>
            </a:r>
            <a:br>
              <a:rPr lang="hr-HR" sz="2000" b="1" dirty="0"/>
            </a:br>
            <a:r>
              <a:rPr lang="hr-HR" sz="2000" i="1" dirty="0"/>
              <a:t>Biste li voljeli imati kod kuće sve što poželite?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would it change our lives? </a:t>
            </a:r>
            <a:br>
              <a:rPr lang="hr-HR" sz="2000" b="1" dirty="0"/>
            </a:br>
            <a:r>
              <a:rPr lang="hr-HR" sz="2000" i="1" dirty="0"/>
              <a:t>Kako bi to promijenilo naše živote?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you work</a:t>
            </a:r>
            <a:r>
              <a:rPr lang="hr-HR" sz="2000" b="1" dirty="0"/>
              <a:t> </a:t>
            </a:r>
            <a:r>
              <a:rPr lang="en-US" sz="2000" b="1" dirty="0"/>
              <a:t>hard to become a better person and make the</a:t>
            </a:r>
            <a:r>
              <a:rPr lang="hr-HR" sz="2000" b="1" dirty="0"/>
              <a:t> </a:t>
            </a:r>
            <a:r>
              <a:rPr lang="en-US" sz="2000" b="1" dirty="0"/>
              <a:t>universe a better place? </a:t>
            </a:r>
            <a:br>
              <a:rPr lang="hr-HR" sz="2000" b="1" dirty="0"/>
            </a:br>
            <a:r>
              <a:rPr lang="hr-HR" sz="2000" i="1" dirty="0"/>
              <a:t>Biste li naporno radili da postanete bolja osoba i da poboljšate svijet?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If you had a chance to</a:t>
            </a:r>
            <a:r>
              <a:rPr lang="hr-HR" sz="2000" b="1" dirty="0"/>
              <a:t> </a:t>
            </a:r>
            <a:r>
              <a:rPr lang="en-US" sz="2000" b="1" dirty="0"/>
              <a:t>talk to an alien what would you ask him/her?</a:t>
            </a:r>
            <a:br>
              <a:rPr lang="hr-HR" sz="2000" b="1" dirty="0"/>
            </a:br>
            <a:r>
              <a:rPr lang="hr-HR" sz="2000" i="1" dirty="0"/>
              <a:t>Da možeš razgovarati sa </a:t>
            </a:r>
            <a:r>
              <a:rPr lang="hr-HR" sz="2000" i="1" dirty="0" err="1"/>
              <a:t>izvanzemaljcem</a:t>
            </a:r>
            <a:r>
              <a:rPr lang="hr-HR" sz="2000" i="1" dirty="0"/>
              <a:t> što bi ga pitao?</a:t>
            </a:r>
            <a:endParaRPr lang="hr-HR" sz="2000" b="1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D6155B33-E55D-4354-8E21-1370CCCFF5BE}"/>
              </a:ext>
            </a:extLst>
          </p:cNvPr>
          <p:cNvSpPr/>
          <p:nvPr/>
        </p:nvSpPr>
        <p:spPr>
          <a:xfrm>
            <a:off x="5090654" y="6201485"/>
            <a:ext cx="5524013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i="1" dirty="0"/>
              <a:t>Uvježbati </a:t>
            </a:r>
            <a:r>
              <a:rPr lang="hr-HR" sz="2000" i="1" dirty="0" err="1"/>
              <a:t>Will</a:t>
            </a:r>
            <a:r>
              <a:rPr lang="hr-HR" sz="2000" i="1" dirty="0"/>
              <a:t> Future možeš i na sljedećoj poveznici:</a:t>
            </a:r>
            <a:br>
              <a:rPr lang="hr-HR" sz="2000" i="1" dirty="0">
                <a:hlinkClick r:id="rId3"/>
              </a:rPr>
            </a:br>
            <a:r>
              <a:rPr lang="hr-HR" sz="2000" i="1" dirty="0">
                <a:hlinkClick r:id="rId4"/>
              </a:rPr>
              <a:t>https://learningapps.org/watch?v=p46co9jx320</a:t>
            </a:r>
            <a:endParaRPr lang="hr-HR" sz="2000" i="1" dirty="0"/>
          </a:p>
          <a:p>
            <a:endParaRPr lang="hr-HR" sz="2000" i="1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5113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772731"/>
            <a:ext cx="6831313" cy="6851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What about you?</a:t>
            </a:r>
            <a:br>
              <a:rPr lang="hr-HR" sz="2100" b="1" dirty="0"/>
            </a:br>
            <a:r>
              <a:rPr lang="hr-HR" sz="2100" i="1" dirty="0"/>
              <a:t>A ti? Šti ti misliš?</a:t>
            </a:r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endParaRPr lang="hr-HR" sz="3200" b="1" i="1" dirty="0"/>
          </a:p>
          <a:p>
            <a:pPr marL="0" indent="0">
              <a:buNone/>
            </a:pPr>
            <a:endParaRPr lang="hr-HR" sz="2100" b="1" i="1" dirty="0"/>
          </a:p>
          <a:p>
            <a:pPr marL="0" indent="0">
              <a:buNone/>
            </a:pPr>
            <a:r>
              <a:rPr lang="hr-HR" sz="2100" i="1" dirty="0"/>
              <a:t>1 Slažeš li se sa ovim predviđanjima?</a:t>
            </a:r>
          </a:p>
          <a:p>
            <a:pPr marL="0" indent="0">
              <a:buNone/>
            </a:pPr>
            <a:r>
              <a:rPr lang="hr-HR" sz="2100" i="1" dirty="0"/>
              <a:t>2 Misliš li da je važno naučiti nove jezike? Zašto?</a:t>
            </a:r>
          </a:p>
          <a:p>
            <a:pPr marL="0" indent="0">
              <a:buNone/>
            </a:pPr>
            <a:r>
              <a:rPr lang="hr-HR" sz="2100" i="1" dirty="0"/>
              <a:t>Što ćeš ti raditi kada odrasteš? Zašto?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166559" cy="689695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879" y="1514751"/>
            <a:ext cx="7412993" cy="19594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773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76" y="16030"/>
            <a:ext cx="5117440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943701" y="51553"/>
            <a:ext cx="4871519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4" y="16030"/>
            <a:ext cx="5668177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943701" y="3219720"/>
            <a:ext cx="6248299" cy="36376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Uz pomoć nekog od digitalnih alata za suradnju intervjuiraj vremenskog putnika koji nam stiže iz 3020. godine. Prati upute u radnoj bilježnici.</a:t>
            </a:r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 marL="0" indent="0">
              <a:buNone/>
            </a:pPr>
            <a:r>
              <a:rPr lang="hr-HR" sz="2100" i="1" dirty="0"/>
              <a:t>Napiši svoje predviđanje školskog izleta u 2300. godini.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38955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100.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-32743" y="429764"/>
            <a:ext cx="5123397" cy="6428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</a:t>
            </a:r>
            <a:r>
              <a:rPr lang="en-US" sz="2000" b="1" dirty="0" err="1"/>
              <a:t>magine</a:t>
            </a:r>
            <a:r>
              <a:rPr lang="en-US" sz="2000" b="1" dirty="0"/>
              <a:t> it is year 2050.</a:t>
            </a:r>
            <a:br>
              <a:rPr lang="hr-HR" sz="2000" b="1" dirty="0"/>
            </a:br>
            <a:r>
              <a:rPr lang="hr-HR" sz="2000" i="1" dirty="0"/>
              <a:t>Zamisli da je 2050. godina.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 are you? </a:t>
            </a:r>
            <a:br>
              <a:rPr lang="hr-HR" sz="2000" b="1" dirty="0"/>
            </a:br>
            <a:r>
              <a:rPr lang="hr-HR" sz="2000" i="1" dirty="0"/>
              <a:t>Gdje si?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are</a:t>
            </a:r>
            <a:r>
              <a:rPr lang="hr-HR" sz="2000" b="1" dirty="0"/>
              <a:t> </a:t>
            </a:r>
            <a:r>
              <a:rPr lang="en-US" sz="2000" b="1" dirty="0"/>
              <a:t>you with? </a:t>
            </a:r>
            <a:br>
              <a:rPr lang="hr-HR" sz="2000" b="1" dirty="0"/>
            </a:br>
            <a:r>
              <a:rPr lang="hr-HR" sz="2000" i="1" dirty="0"/>
              <a:t>S kim si?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your job? </a:t>
            </a:r>
            <a:br>
              <a:rPr lang="hr-HR" sz="2000" b="1" dirty="0"/>
            </a:br>
            <a:r>
              <a:rPr lang="hr-HR" sz="2000" i="1" dirty="0"/>
              <a:t>Kojim se poslom baviš?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 move</a:t>
            </a:r>
            <a:r>
              <a:rPr lang="hr-HR" sz="2000" b="1" dirty="0"/>
              <a:t> </a:t>
            </a:r>
            <a:r>
              <a:rPr lang="en-US" sz="2000" b="1" dirty="0"/>
              <a:t>from one place </a:t>
            </a:r>
            <a:r>
              <a:rPr lang="hr-HR" sz="2000" b="1" dirty="0"/>
              <a:t>to</a:t>
            </a:r>
            <a:r>
              <a:rPr lang="en-US" sz="2000" b="1" dirty="0"/>
              <a:t> another? </a:t>
            </a:r>
            <a:br>
              <a:rPr lang="hr-HR" sz="2000" b="1" dirty="0"/>
            </a:br>
            <a:r>
              <a:rPr lang="hr-HR" sz="2000" i="1" dirty="0"/>
              <a:t>Kako putuješ s jednog na drugo mjesto?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 talk to</a:t>
            </a:r>
            <a:r>
              <a:rPr lang="hr-HR" sz="2000" b="1" dirty="0"/>
              <a:t> </a:t>
            </a:r>
            <a:r>
              <a:rPr lang="en-US" sz="2000" b="1" dirty="0"/>
              <a:t>other people who are not near you? </a:t>
            </a:r>
            <a:br>
              <a:rPr lang="hr-HR" sz="2000" b="1" dirty="0"/>
            </a:br>
            <a:r>
              <a:rPr lang="hr-HR" sz="2000" i="1" dirty="0"/>
              <a:t>Kako komuniciraš s ljudima koji ti nisu u blizini?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</a:t>
            </a:r>
            <a:r>
              <a:rPr lang="hr-HR" sz="2000" b="1" dirty="0"/>
              <a:t> </a:t>
            </a:r>
            <a:r>
              <a:rPr lang="en-US" sz="2000" b="1" dirty="0"/>
              <a:t>travel to distant places? </a:t>
            </a:r>
            <a:br>
              <a:rPr lang="hr-HR" sz="2000" b="1" dirty="0"/>
            </a:br>
            <a:r>
              <a:rPr lang="hr-HR" sz="2000" i="1" dirty="0"/>
              <a:t>Kako putuješ na udaljena mjesta?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thing you like the</a:t>
            </a:r>
            <a:r>
              <a:rPr lang="hr-HR" sz="2000" b="1" dirty="0"/>
              <a:t> </a:t>
            </a:r>
            <a:r>
              <a:rPr lang="en-US" sz="2000" b="1" dirty="0"/>
              <a:t>best about your everyday life?</a:t>
            </a:r>
            <a:br>
              <a:rPr lang="hr-HR" sz="2000" i="1" dirty="0"/>
            </a:br>
            <a:r>
              <a:rPr lang="hr-HR" sz="2000" i="1" dirty="0"/>
              <a:t>Što ti se najviše sviđa u tvom svakodnevnom životu?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6" y="0"/>
            <a:ext cx="5116354" cy="682713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3" y="748030"/>
            <a:ext cx="9417600" cy="22404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676073" y="748030"/>
            <a:ext cx="2515926" cy="7476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recognize</a:t>
            </a:r>
            <a:r>
              <a:rPr lang="hr-HR" sz="2000" b="1" dirty="0"/>
              <a:t> </a:t>
            </a:r>
            <a:r>
              <a:rPr lang="hr-HR" sz="2000" b="1" dirty="0" err="1"/>
              <a:t>any</a:t>
            </a:r>
            <a:r>
              <a:rPr lang="hr-HR" sz="2000" b="1" dirty="0"/>
              <a:t>? </a:t>
            </a:r>
            <a:r>
              <a:rPr lang="hr-HR" sz="2000" i="1" dirty="0"/>
              <a:t>Pogledaj slike. Prepoznaješ li što je prikazano?</a:t>
            </a: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FA9D15B1-9553-4C3B-8521-BE648E95525E}"/>
              </a:ext>
            </a:extLst>
          </p:cNvPr>
          <p:cNvSpPr/>
          <p:nvPr/>
        </p:nvSpPr>
        <p:spPr>
          <a:xfrm>
            <a:off x="9735719" y="3455327"/>
            <a:ext cx="251592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the texts and match them with pictures in task 1.</a:t>
            </a:r>
            <a:br>
              <a:rPr lang="hr-HR" sz="2000" b="1" dirty="0"/>
            </a:br>
            <a:r>
              <a:rPr lang="hr-HR" sz="2000" i="1" dirty="0"/>
              <a:t>Pročitaj odlomke i spoji ih sa slikama u 1. zadatku.</a:t>
            </a:r>
          </a:p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A720921-97B5-425D-8712-222F04BB0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03" y="3133052"/>
            <a:ext cx="9415679" cy="2816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9710793-8FC7-4D9E-A619-891070AB2BA3}"/>
              </a:ext>
            </a:extLst>
          </p:cNvPr>
          <p:cNvSpPr txBox="1">
            <a:spLocks/>
          </p:cNvSpPr>
          <p:nvPr/>
        </p:nvSpPr>
        <p:spPr>
          <a:xfrm>
            <a:off x="4273756" y="2501741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96DAE851-C1A4-478C-B449-27A184BDA453}"/>
              </a:ext>
            </a:extLst>
          </p:cNvPr>
          <p:cNvSpPr txBox="1">
            <a:spLocks/>
          </p:cNvSpPr>
          <p:nvPr/>
        </p:nvSpPr>
        <p:spPr>
          <a:xfrm>
            <a:off x="1588586" y="2507084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23A9DB08-C3E7-4E67-8DE8-45AAFC31D84C}"/>
              </a:ext>
            </a:extLst>
          </p:cNvPr>
          <p:cNvSpPr txBox="1">
            <a:spLocks/>
          </p:cNvSpPr>
          <p:nvPr/>
        </p:nvSpPr>
        <p:spPr>
          <a:xfrm>
            <a:off x="6974914" y="2527860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328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5" grpId="0"/>
      <p:bldP spid="18" grpId="0" build="p"/>
      <p:bldP spid="19" grpId="0" build="p"/>
      <p:bldP spid="20" grpId="0" build="p"/>
      <p:bldP spid="2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5533" cy="685554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9458766" y="1609859"/>
            <a:ext cx="2733234" cy="5603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and find out which predictions have come true</a:t>
            </a:r>
            <a:r>
              <a:rPr lang="hr-HR" sz="2000" b="1" dirty="0"/>
              <a:t>. </a:t>
            </a:r>
            <a:r>
              <a:rPr lang="hr-HR" sz="2000" i="1" dirty="0"/>
              <a:t>Pročitaj tekst. Koja su se predviđanja iz teksta ostvarila?</a:t>
            </a:r>
          </a:p>
          <a:p>
            <a:pPr marL="0" indent="0">
              <a:buNone/>
            </a:pPr>
            <a:r>
              <a:rPr lang="en-US" sz="2000" b="1" dirty="0"/>
              <a:t>Which predictions are you looking forward to?</a:t>
            </a:r>
            <a:br>
              <a:rPr lang="hr-HR" sz="2000" i="1" dirty="0"/>
            </a:br>
            <a:r>
              <a:rPr lang="hr-HR" sz="2000" i="1" dirty="0"/>
              <a:t>Kojim se predviđanjima budućnosti raduješ?</a:t>
            </a:r>
          </a:p>
          <a:p>
            <a:pPr marL="0" indent="0">
              <a:buNone/>
            </a:pPr>
            <a:r>
              <a:rPr lang="hr-HR" sz="2000" i="1" dirty="0"/>
              <a:t>Podcrtaj predviđanja koja su slična tvojima sa početka ovog sata.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9" y="155792"/>
            <a:ext cx="9182928" cy="65605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82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58"/>
            <a:ext cx="5153680" cy="6882345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On </a:t>
            </a:r>
            <a:r>
              <a:rPr lang="hr-HR" sz="2100" b="1" dirty="0" err="1">
                <a:ea typeface="Cambria" panose="02040503050406030204" pitchFamily="18" charset="0"/>
              </a:rPr>
              <a:t>the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next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101!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680" y="2076574"/>
            <a:ext cx="6724310" cy="35128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287889"/>
            <a:ext cx="6831313" cy="6366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Read the text again and circle the right answers.</a:t>
            </a:r>
            <a:br>
              <a:rPr lang="hr-HR" sz="2100" b="1" dirty="0"/>
            </a:br>
            <a:r>
              <a:rPr lang="hr-HR" sz="2100" i="1" dirty="0"/>
              <a:t>Pročitaj tekst još jednom i zaokruži ispravan odgovor.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EC62C8F1-5A1A-4428-9E0E-DCA40A7C2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141" y="296813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B7568905-E37E-4E34-B426-57BEEE8EE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55" y="366629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713CF663-166D-441A-B856-E22ECB887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55" y="4368947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D62BF938-525D-46D4-8130-C719AFD3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54" y="507160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4223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02" y="16030"/>
            <a:ext cx="5133493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22" y="1917074"/>
            <a:ext cx="7322950" cy="34205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66559" y="1159728"/>
            <a:ext cx="6831313" cy="6069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Make your own predictions about the future of Earth.</a:t>
            </a:r>
            <a:br>
              <a:rPr lang="hr-HR" sz="2100" b="1" dirty="0"/>
            </a:br>
            <a:r>
              <a:rPr lang="hr-HR" sz="2100" i="1" dirty="0"/>
              <a:t>Kako ti misliš da će izgledati budućnost naše planete?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275" y="0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1" y="0"/>
            <a:ext cx="5115810" cy="683520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25" y="597910"/>
            <a:ext cx="3934303" cy="35897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090654" y="1429555"/>
            <a:ext cx="7101346" cy="4327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Već si primijetio da smo za izražavanje budućnosti koristili </a:t>
            </a:r>
            <a:r>
              <a:rPr lang="hr-HR" sz="2000" b="1" dirty="0"/>
              <a:t>WILL FUTURE</a:t>
            </a:r>
            <a:r>
              <a:rPr lang="hr-HR" sz="2000" i="1" dirty="0"/>
              <a:t>, koji je vjerojatno najjednostavnije glagolsko vrijeme u engleskom jeziku.</a:t>
            </a:r>
          </a:p>
          <a:p>
            <a:pPr marL="0" indent="0">
              <a:buNone/>
            </a:pPr>
            <a:r>
              <a:rPr lang="hr-HR" sz="2000" i="1" dirty="0"/>
              <a:t>Gledajući napisane rečenice već i sam primjećuješ da u jesnom obliku ispred glagola u infinitivu uvijek stavljamo </a:t>
            </a:r>
            <a:r>
              <a:rPr lang="hr-HR" sz="2000" b="1" dirty="0"/>
              <a:t>WILL</a:t>
            </a:r>
            <a:r>
              <a:rPr lang="hr-HR" sz="2000" i="1" dirty="0"/>
              <a:t>, dok u niječnom obliku stavljamo </a:t>
            </a:r>
            <a:r>
              <a:rPr lang="hr-HR" sz="2000" b="1" dirty="0"/>
              <a:t>WILL NOT </a:t>
            </a:r>
            <a:r>
              <a:rPr lang="hr-HR" sz="2000" i="1" dirty="0"/>
              <a:t>– koji se može skratiti kao </a:t>
            </a:r>
            <a:r>
              <a:rPr lang="hr-HR" sz="2000" b="1" dirty="0"/>
              <a:t>WON’T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5CE944C-A735-4350-8CA7-F8F342876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44" y="4555708"/>
            <a:ext cx="7274903" cy="17990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D84A60B-0983-493F-955D-A219A5E4328C}"/>
              </a:ext>
            </a:extLst>
          </p:cNvPr>
          <p:cNvSpPr txBox="1">
            <a:spLocks/>
          </p:cNvSpPr>
          <p:nvPr/>
        </p:nvSpPr>
        <p:spPr>
          <a:xfrm>
            <a:off x="7588173" y="4806213"/>
            <a:ext cx="4499505" cy="3277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bold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word.</a:t>
            </a:r>
            <a:br>
              <a:rPr lang="hr-HR" sz="2000" b="1" dirty="0"/>
            </a:br>
            <a:r>
              <a:rPr lang="hr-HR" sz="2000" i="1" dirty="0"/>
              <a:t>Pogledaj rečenice i zaokruži ispravnu riječ u svakoj od tvrdnji.</a:t>
            </a:r>
          </a:p>
        </p:txBody>
      </p:sp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89EEA283-2851-4B34-AFAF-F116DA5F1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815" y="5348289"/>
            <a:ext cx="769952" cy="4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729A11F1-2DD2-41F3-B6B4-45DA14010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28" y="5779826"/>
            <a:ext cx="1123772" cy="4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08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02" y="16030"/>
            <a:ext cx="5133493" cy="68419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166559" y="5155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80!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802" y="1445729"/>
            <a:ext cx="9434976" cy="49821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20075" y="430144"/>
            <a:ext cx="6831313" cy="6208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Fill in the gaps with the appropriate form of the verb in</a:t>
            </a:r>
            <a:r>
              <a:rPr lang="hr-HR" sz="2100" b="1" dirty="0"/>
              <a:t> </a:t>
            </a:r>
            <a:r>
              <a:rPr lang="en-US" sz="2100" b="1" dirty="0"/>
              <a:t>brackets. will (not) + infinitive.</a:t>
            </a:r>
            <a:br>
              <a:rPr lang="hr-HR" sz="2100" b="1" dirty="0"/>
            </a:br>
            <a:r>
              <a:rPr lang="hr-HR" sz="2100" i="1" dirty="0"/>
              <a:t>Nadopuni rečenice koristeći ispravan oblik glagola u zagradi.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3A33D6B-4E2F-4262-8A77-E8392CB58157}"/>
              </a:ext>
            </a:extLst>
          </p:cNvPr>
          <p:cNvSpPr txBox="1">
            <a:spLocks/>
          </p:cNvSpPr>
          <p:nvPr/>
        </p:nvSpPr>
        <p:spPr>
          <a:xfrm>
            <a:off x="3596640" y="281092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B53E5B9-FE88-4366-9622-A87AE0F33D0E}"/>
              </a:ext>
            </a:extLst>
          </p:cNvPr>
          <p:cNvSpPr txBox="1">
            <a:spLocks/>
          </p:cNvSpPr>
          <p:nvPr/>
        </p:nvSpPr>
        <p:spPr>
          <a:xfrm>
            <a:off x="2908596" y="325776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help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2573333-3978-4462-8DAC-E136A9384DAB}"/>
              </a:ext>
            </a:extLst>
          </p:cNvPr>
          <p:cNvSpPr txBox="1">
            <a:spLocks/>
          </p:cNvSpPr>
          <p:nvPr/>
        </p:nvSpPr>
        <p:spPr>
          <a:xfrm>
            <a:off x="3320720" y="4138455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hear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298EB3E-7CF9-40AA-8282-B6E518A94876}"/>
              </a:ext>
            </a:extLst>
          </p:cNvPr>
          <p:cNvSpPr txBox="1">
            <a:spLocks/>
          </p:cNvSpPr>
          <p:nvPr/>
        </p:nvSpPr>
        <p:spPr>
          <a:xfrm>
            <a:off x="7584749" y="458706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understand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F7E7014-EFBE-43D7-AEDF-9621E372652B}"/>
              </a:ext>
            </a:extLst>
          </p:cNvPr>
          <p:cNvSpPr txBox="1">
            <a:spLocks/>
          </p:cNvSpPr>
          <p:nvPr/>
        </p:nvSpPr>
        <p:spPr>
          <a:xfrm>
            <a:off x="7014810" y="5029269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happen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A05947D-DFE8-4F3F-BA9A-5770F8D48147}"/>
              </a:ext>
            </a:extLst>
          </p:cNvPr>
          <p:cNvSpPr txBox="1">
            <a:spLocks/>
          </p:cNvSpPr>
          <p:nvPr/>
        </p:nvSpPr>
        <p:spPr>
          <a:xfrm>
            <a:off x="3320720" y="590447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won’t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know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0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" y="14177"/>
            <a:ext cx="5128291" cy="683366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4274" y="811370"/>
            <a:ext cx="7057725" cy="7490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Nazovi nekog od svojih prijatelja iz razreda i međusobno si postavite sljedeća pitanja:</a:t>
            </a:r>
          </a:p>
          <a:p>
            <a:pPr marL="0" indent="0">
              <a:buNone/>
            </a:pPr>
            <a:r>
              <a:rPr lang="en-US" sz="2000" b="1" dirty="0"/>
              <a:t>Will you two see each other more than twice a</a:t>
            </a:r>
            <a:r>
              <a:rPr lang="hr-HR" sz="2000" b="1" dirty="0"/>
              <a:t> </a:t>
            </a:r>
            <a:r>
              <a:rPr lang="en-US" sz="2000" b="1" dirty="0"/>
              <a:t>week in 2030?</a:t>
            </a:r>
            <a:br>
              <a:rPr lang="hr-HR" sz="2000" b="1" dirty="0"/>
            </a:br>
            <a:r>
              <a:rPr lang="hr-HR" sz="2000" i="1" dirty="0"/>
              <a:t>Hoćete li se vas dvoje viđati više od dva puta tjedno 2030. godine?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you wear glasses in 2040?</a:t>
            </a:r>
            <a:br>
              <a:rPr lang="hr-HR" sz="2000" b="1" dirty="0"/>
            </a:br>
            <a:r>
              <a:rPr lang="hr-HR" sz="2000" i="1" dirty="0"/>
              <a:t>Hoćeš li 2040. nositi naočale?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you have more than two children when</a:t>
            </a:r>
            <a:r>
              <a:rPr lang="hr-HR" sz="2000" b="1" dirty="0"/>
              <a:t> </a:t>
            </a:r>
            <a:r>
              <a:rPr lang="en-US" sz="2000" b="1" dirty="0"/>
              <a:t>you grow up?</a:t>
            </a:r>
            <a:br>
              <a:rPr lang="hr-HR" sz="2000" b="1" dirty="0"/>
            </a:br>
            <a:r>
              <a:rPr lang="hr-HR" sz="2000" i="1" dirty="0"/>
              <a:t>Hoćeš li imati više od dvoje djece kad odrasteš?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you live in a big city in 2045?</a:t>
            </a:r>
            <a:br>
              <a:rPr lang="hr-HR" sz="2000" b="1" dirty="0"/>
            </a:br>
            <a:r>
              <a:rPr lang="hr-HR" sz="2000" i="1" dirty="0"/>
              <a:t>Hoćeš li živjeti u velikom gradu 2045.?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there be poverty in 2060?</a:t>
            </a:r>
            <a:br>
              <a:rPr lang="hr-HR" sz="2000" b="1" dirty="0"/>
            </a:br>
            <a:r>
              <a:rPr lang="hr-HR" sz="2000" i="1" dirty="0"/>
              <a:t>Hoće li 2060. biti siromaštva?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Will people travel to space in spaceships in</a:t>
            </a:r>
            <a:r>
              <a:rPr lang="hr-HR" sz="2000" b="1" dirty="0"/>
              <a:t> </a:t>
            </a:r>
            <a:r>
              <a:rPr lang="en-US" sz="2000" b="1" dirty="0"/>
              <a:t>2055?</a:t>
            </a:r>
            <a:br>
              <a:rPr lang="hr-HR" sz="2000" b="1" dirty="0"/>
            </a:br>
            <a:r>
              <a:rPr lang="hr-HR" sz="2000" i="1" dirty="0"/>
              <a:t>Hoće li ljudi 2055. putovati u svemir?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81662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5"/>
            <a:ext cx="5137069" cy="6847389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137069" y="0"/>
            <a:ext cx="7054931" cy="4190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Winnie worried about? Fill in the gaps with the correct form.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Oko čega se </a:t>
            </a:r>
            <a:r>
              <a:rPr lang="hr-HR" sz="2000" i="1" dirty="0" err="1"/>
              <a:t>Winnie</a:t>
            </a:r>
            <a:r>
              <a:rPr lang="hr-HR" sz="2000" i="1" dirty="0"/>
              <a:t> brine? Nadopuni rečenice ispravnim oblikom glagola.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3C85C17C-2ED4-4E4F-A125-4D7A2CE4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809" y="1262130"/>
            <a:ext cx="10371147" cy="53600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9CC736A-63B4-4EC2-9DCD-9AA174A2457B}"/>
              </a:ext>
            </a:extLst>
          </p:cNvPr>
          <p:cNvSpPr txBox="1">
            <a:spLocks/>
          </p:cNvSpPr>
          <p:nvPr/>
        </p:nvSpPr>
        <p:spPr>
          <a:xfrm>
            <a:off x="5526702" y="2772293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get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96C9746-3E3C-450A-AA97-9D04C886B5E7}"/>
              </a:ext>
            </a:extLst>
          </p:cNvPr>
          <p:cNvSpPr txBox="1">
            <a:spLocks/>
          </p:cNvSpPr>
          <p:nvPr/>
        </p:nvSpPr>
        <p:spPr>
          <a:xfrm>
            <a:off x="8838341" y="277229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laugh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44DA1C7-DBFF-4B5E-94BA-8CF0C5CC41A3}"/>
              </a:ext>
            </a:extLst>
          </p:cNvPr>
          <p:cNvSpPr txBox="1">
            <a:spLocks/>
          </p:cNvSpPr>
          <p:nvPr/>
        </p:nvSpPr>
        <p:spPr>
          <a:xfrm>
            <a:off x="2308752" y="4768517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won’t</a:t>
            </a:r>
            <a:r>
              <a:rPr lang="hr-HR" sz="2200" i="1" dirty="0">
                <a:solidFill>
                  <a:srgbClr val="FF0000"/>
                </a:solidFill>
              </a:rPr>
              <a:t> let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6F059D3-5E96-45CF-A95D-D2785E16CA51}"/>
              </a:ext>
            </a:extLst>
          </p:cNvPr>
          <p:cNvSpPr txBox="1">
            <a:spLocks/>
          </p:cNvSpPr>
          <p:nvPr/>
        </p:nvSpPr>
        <p:spPr>
          <a:xfrm>
            <a:off x="5592865" y="4775072"/>
            <a:ext cx="24993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tell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5" grpId="0" build="p"/>
      <p:bldP spid="6" grpId="0" build="p"/>
      <p:bldP spid="7" grpId="0" build="p"/>
      <p:bldP spid="8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</TotalTime>
  <Words>483</Words>
  <Application>Microsoft Office PowerPoint</Application>
  <PresentationFormat>Široki zaslon</PresentationFormat>
  <Paragraphs>90</Paragraphs>
  <Slides>14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Calibri</vt:lpstr>
      <vt:lpstr>Cambria</vt:lpstr>
      <vt:lpstr>Avenir Next LT Pro</vt:lpstr>
      <vt:lpstr>Calibri Light</vt:lpstr>
      <vt:lpstr>Arial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246</cp:revision>
  <dcterms:created xsi:type="dcterms:W3CDTF">2020-09-15T16:13:04Z</dcterms:created>
  <dcterms:modified xsi:type="dcterms:W3CDTF">2021-04-23T08:45:43Z</dcterms:modified>
</cp:coreProperties>
</file>